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7"/>
  </p:notesMasterIdLst>
  <p:sldIdLst>
    <p:sldId id="25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8" r:id="rId12"/>
    <p:sldId id="306" r:id="rId13"/>
    <p:sldId id="309" r:id="rId14"/>
    <p:sldId id="307" r:id="rId15"/>
    <p:sldId id="310" r:id="rId16"/>
    <p:sldId id="316" r:id="rId17"/>
    <p:sldId id="311" r:id="rId18"/>
    <p:sldId id="312" r:id="rId19"/>
    <p:sldId id="320" r:id="rId20"/>
    <p:sldId id="313" r:id="rId21"/>
    <p:sldId id="318" r:id="rId22"/>
    <p:sldId id="317" r:id="rId23"/>
    <p:sldId id="319" r:id="rId24"/>
    <p:sldId id="314" r:id="rId25"/>
    <p:sldId id="315" r:id="rId26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7" autoAdjust="0"/>
    <p:restoredTop sz="94660"/>
  </p:normalViewPr>
  <p:slideViewPr>
    <p:cSldViewPr>
      <p:cViewPr>
        <p:scale>
          <a:sx n="75" d="100"/>
          <a:sy n="75" d="100"/>
        </p:scale>
        <p:origin x="-984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6A39D8-6870-42BB-9A3F-9752E7D5994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4258FA52-574F-43CD-AAF2-3C61578B9258}">
      <dgm:prSet phldrT="[Texto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pt-PT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Que Preocupações?</a:t>
          </a:r>
          <a:endParaRPr lang="pt-PT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57D42A-469B-4595-9568-F6B0DE4BF49A}" type="parTrans" cxnId="{28741585-3935-42FA-AE89-D3DC2AACAEEF}">
      <dgm:prSet/>
      <dgm:spPr/>
      <dgm:t>
        <a:bodyPr/>
        <a:lstStyle/>
        <a:p>
          <a:endParaRPr lang="pt-PT"/>
        </a:p>
      </dgm:t>
    </dgm:pt>
    <dgm:pt modelId="{6C3E39B6-906D-4D3A-A818-FA30D0F975C2}" type="sibTrans" cxnId="{28741585-3935-42FA-AE89-D3DC2AACAEEF}">
      <dgm:prSet/>
      <dgm:spPr/>
      <dgm:t>
        <a:bodyPr/>
        <a:lstStyle/>
        <a:p>
          <a:endParaRPr lang="pt-PT"/>
        </a:p>
      </dgm:t>
    </dgm:pt>
    <dgm:pt modelId="{BADA22FA-B55B-4363-9C2D-F528E2E2B570}">
      <dgm:prSet phldrT="[Texto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pt-PT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Escola</a:t>
          </a:r>
          <a:endParaRPr lang="pt-PT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FC3906-C7E1-41AE-8162-625121DD70CE}" type="parTrans" cxnId="{48D24FD7-855A-4DDD-989F-66E6E2014894}">
      <dgm:prSet/>
      <dgm:spPr/>
      <dgm:t>
        <a:bodyPr/>
        <a:lstStyle/>
        <a:p>
          <a:endParaRPr lang="pt-PT"/>
        </a:p>
      </dgm:t>
    </dgm:pt>
    <dgm:pt modelId="{28C414BB-68B5-4130-8924-87406A8C5056}" type="sibTrans" cxnId="{48D24FD7-855A-4DDD-989F-66E6E2014894}">
      <dgm:prSet/>
      <dgm:spPr/>
      <dgm:t>
        <a:bodyPr/>
        <a:lstStyle/>
        <a:p>
          <a:endParaRPr lang="pt-PT"/>
        </a:p>
      </dgm:t>
    </dgm:pt>
    <dgm:pt modelId="{DC10DDDA-B8FF-49B9-9BDE-39B6CAF5C148}">
      <dgm:prSet phldrT="[Texto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pt-PT" sz="20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Estágio Profissional</a:t>
          </a:r>
          <a:endParaRPr lang="pt-PT" sz="20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04C8A2-3156-4E5E-8693-FBC74EDAE33D}" type="parTrans" cxnId="{792D976D-F091-4BA2-B804-B31888932F7C}">
      <dgm:prSet/>
      <dgm:spPr/>
      <dgm:t>
        <a:bodyPr/>
        <a:lstStyle/>
        <a:p>
          <a:endParaRPr lang="pt-PT"/>
        </a:p>
      </dgm:t>
    </dgm:pt>
    <dgm:pt modelId="{2885DCCC-2958-45CA-9D4F-8C8E2E1E67A5}" type="sibTrans" cxnId="{792D976D-F091-4BA2-B804-B31888932F7C}">
      <dgm:prSet/>
      <dgm:spPr/>
      <dgm:t>
        <a:bodyPr/>
        <a:lstStyle/>
        <a:p>
          <a:endParaRPr lang="pt-PT"/>
        </a:p>
      </dgm:t>
    </dgm:pt>
    <dgm:pt modelId="{3C2EA589-909A-4688-A576-C3FBCD0AA4BF}">
      <dgm:prSet phldrT="[Texto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pt-PT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Treino</a:t>
          </a:r>
          <a:endParaRPr lang="pt-PT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5C3330-4FD5-40B5-A565-0317FFBDA981}" type="parTrans" cxnId="{516784AE-BF23-4DC9-BB6F-6BE57692464C}">
      <dgm:prSet/>
      <dgm:spPr/>
      <dgm:t>
        <a:bodyPr/>
        <a:lstStyle/>
        <a:p>
          <a:endParaRPr lang="pt-PT"/>
        </a:p>
      </dgm:t>
    </dgm:pt>
    <dgm:pt modelId="{9090C640-0774-467E-94C9-0F96468491CD}" type="sibTrans" cxnId="{516784AE-BF23-4DC9-BB6F-6BE57692464C}">
      <dgm:prSet/>
      <dgm:spPr/>
      <dgm:t>
        <a:bodyPr/>
        <a:lstStyle/>
        <a:p>
          <a:endParaRPr lang="pt-PT"/>
        </a:p>
      </dgm:t>
    </dgm:pt>
    <dgm:pt modelId="{59EB0553-3E24-49EC-9E1E-3D6544CFA369}" type="pres">
      <dgm:prSet presAssocID="{686A39D8-6870-42BB-9A3F-9752E7D5994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A35C8233-5126-4109-BAE3-5168489FFA60}" type="pres">
      <dgm:prSet presAssocID="{4258FA52-574F-43CD-AAF2-3C61578B9258}" presName="centerShape" presStyleLbl="node0" presStyleIdx="0" presStyleCnt="1" custScaleX="151025" custScaleY="70652"/>
      <dgm:spPr/>
      <dgm:t>
        <a:bodyPr/>
        <a:lstStyle/>
        <a:p>
          <a:endParaRPr lang="pt-PT"/>
        </a:p>
      </dgm:t>
    </dgm:pt>
    <dgm:pt modelId="{B85475DD-E92C-4D00-B8D6-F971CF2798BE}" type="pres">
      <dgm:prSet presAssocID="{DAFC3906-C7E1-41AE-8162-625121DD70CE}" presName="parTrans" presStyleLbl="bgSibTrans2D1" presStyleIdx="0" presStyleCnt="3" custLinFactNeighborX="-612" custLinFactNeighborY="38457"/>
      <dgm:spPr/>
      <dgm:t>
        <a:bodyPr/>
        <a:lstStyle/>
        <a:p>
          <a:endParaRPr lang="pt-PT"/>
        </a:p>
      </dgm:t>
    </dgm:pt>
    <dgm:pt modelId="{C19AFF27-B9D8-46B6-B018-119099422D2A}" type="pres">
      <dgm:prSet presAssocID="{BADA22FA-B55B-4363-9C2D-F528E2E2B570}" presName="node" presStyleLbl="node1" presStyleIdx="0" presStyleCnt="3" custScaleY="48624" custRadScaleRad="107142" custRadScaleInc="-162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37C3BB7-CBA3-45A1-990D-92D5BC59C42C}" type="pres">
      <dgm:prSet presAssocID="{5304C8A2-3156-4E5E-8693-FBC74EDAE33D}" presName="parTrans" presStyleLbl="bgSibTrans2D1" presStyleIdx="1" presStyleCnt="3" custScaleX="117335"/>
      <dgm:spPr/>
      <dgm:t>
        <a:bodyPr/>
        <a:lstStyle/>
        <a:p>
          <a:endParaRPr lang="pt-PT"/>
        </a:p>
      </dgm:t>
    </dgm:pt>
    <dgm:pt modelId="{795A9C89-4A95-4360-BD5F-93ADBE29330D}" type="pres">
      <dgm:prSet presAssocID="{DC10DDDA-B8FF-49B9-9BDE-39B6CAF5C148}" presName="node" presStyleLbl="node1" presStyleIdx="1" presStyleCnt="3" custScaleX="158974" custScaleY="7821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2DF82E3-FEB3-43CF-92DA-9AD09D9B1E84}" type="pres">
      <dgm:prSet presAssocID="{635C3330-4FD5-40B5-A565-0317FFBDA981}" presName="parTrans" presStyleLbl="bgSibTrans2D1" presStyleIdx="2" presStyleCnt="3" custLinFactNeighborX="-1610" custLinFactNeighborY="38456"/>
      <dgm:spPr/>
      <dgm:t>
        <a:bodyPr/>
        <a:lstStyle/>
        <a:p>
          <a:endParaRPr lang="pt-PT"/>
        </a:p>
      </dgm:t>
    </dgm:pt>
    <dgm:pt modelId="{9F5D43F4-CE3C-43AA-81AD-D24ABC1519D1}" type="pres">
      <dgm:prSet presAssocID="{3C2EA589-909A-4688-A576-C3FBCD0AA4BF}" presName="node" presStyleLbl="node1" presStyleIdx="2" presStyleCnt="3" custScaleY="48623" custRadScaleRad="97926" custRadScaleInc="1191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060DB649-8A6F-423A-BA86-F8B45F355A1B}" type="presOf" srcId="{635C3330-4FD5-40B5-A565-0317FFBDA981}" destId="{D2DF82E3-FEB3-43CF-92DA-9AD09D9B1E84}" srcOrd="0" destOrd="0" presId="urn:microsoft.com/office/officeart/2005/8/layout/radial4"/>
    <dgm:cxn modelId="{C6AC210A-E86C-4F52-939C-D817372EEA1F}" type="presOf" srcId="{686A39D8-6870-42BB-9A3F-9752E7D5994D}" destId="{59EB0553-3E24-49EC-9E1E-3D6544CFA369}" srcOrd="0" destOrd="0" presId="urn:microsoft.com/office/officeart/2005/8/layout/radial4"/>
    <dgm:cxn modelId="{48D24FD7-855A-4DDD-989F-66E6E2014894}" srcId="{4258FA52-574F-43CD-AAF2-3C61578B9258}" destId="{BADA22FA-B55B-4363-9C2D-F528E2E2B570}" srcOrd="0" destOrd="0" parTransId="{DAFC3906-C7E1-41AE-8162-625121DD70CE}" sibTransId="{28C414BB-68B5-4130-8924-87406A8C5056}"/>
    <dgm:cxn modelId="{28741585-3935-42FA-AE89-D3DC2AACAEEF}" srcId="{686A39D8-6870-42BB-9A3F-9752E7D5994D}" destId="{4258FA52-574F-43CD-AAF2-3C61578B9258}" srcOrd="0" destOrd="0" parTransId="{AB57D42A-469B-4595-9568-F6B0DE4BF49A}" sibTransId="{6C3E39B6-906D-4D3A-A818-FA30D0F975C2}"/>
    <dgm:cxn modelId="{F84F81C2-DFE1-47EB-B5A0-E619E9D51F07}" type="presOf" srcId="{DAFC3906-C7E1-41AE-8162-625121DD70CE}" destId="{B85475DD-E92C-4D00-B8D6-F971CF2798BE}" srcOrd="0" destOrd="0" presId="urn:microsoft.com/office/officeart/2005/8/layout/radial4"/>
    <dgm:cxn modelId="{6438D1BC-DAA3-4F83-BABB-841A9B0CA609}" type="presOf" srcId="{DC10DDDA-B8FF-49B9-9BDE-39B6CAF5C148}" destId="{795A9C89-4A95-4360-BD5F-93ADBE29330D}" srcOrd="0" destOrd="0" presId="urn:microsoft.com/office/officeart/2005/8/layout/radial4"/>
    <dgm:cxn modelId="{4D50E0BA-BF20-4DD6-980C-5AE6C885A41A}" type="presOf" srcId="{4258FA52-574F-43CD-AAF2-3C61578B9258}" destId="{A35C8233-5126-4109-BAE3-5168489FFA60}" srcOrd="0" destOrd="0" presId="urn:microsoft.com/office/officeart/2005/8/layout/radial4"/>
    <dgm:cxn modelId="{DDB11E58-AD2A-4844-870D-0A8E5819AD49}" type="presOf" srcId="{BADA22FA-B55B-4363-9C2D-F528E2E2B570}" destId="{C19AFF27-B9D8-46B6-B018-119099422D2A}" srcOrd="0" destOrd="0" presId="urn:microsoft.com/office/officeart/2005/8/layout/radial4"/>
    <dgm:cxn modelId="{4E343067-EFF5-40F1-B57C-813D37B900A7}" type="presOf" srcId="{3C2EA589-909A-4688-A576-C3FBCD0AA4BF}" destId="{9F5D43F4-CE3C-43AA-81AD-D24ABC1519D1}" srcOrd="0" destOrd="0" presId="urn:microsoft.com/office/officeart/2005/8/layout/radial4"/>
    <dgm:cxn modelId="{516784AE-BF23-4DC9-BB6F-6BE57692464C}" srcId="{4258FA52-574F-43CD-AAF2-3C61578B9258}" destId="{3C2EA589-909A-4688-A576-C3FBCD0AA4BF}" srcOrd="2" destOrd="0" parTransId="{635C3330-4FD5-40B5-A565-0317FFBDA981}" sibTransId="{9090C640-0774-467E-94C9-0F96468491CD}"/>
    <dgm:cxn modelId="{97F62F34-04DD-4D80-86F5-3B25955921E3}" type="presOf" srcId="{5304C8A2-3156-4E5E-8693-FBC74EDAE33D}" destId="{337C3BB7-CBA3-45A1-990D-92D5BC59C42C}" srcOrd="0" destOrd="0" presId="urn:microsoft.com/office/officeart/2005/8/layout/radial4"/>
    <dgm:cxn modelId="{792D976D-F091-4BA2-B804-B31888932F7C}" srcId="{4258FA52-574F-43CD-AAF2-3C61578B9258}" destId="{DC10DDDA-B8FF-49B9-9BDE-39B6CAF5C148}" srcOrd="1" destOrd="0" parTransId="{5304C8A2-3156-4E5E-8693-FBC74EDAE33D}" sibTransId="{2885DCCC-2958-45CA-9D4F-8C8E2E1E67A5}"/>
    <dgm:cxn modelId="{293C75AC-BDA2-42F5-8EAE-371ABBB238D9}" type="presParOf" srcId="{59EB0553-3E24-49EC-9E1E-3D6544CFA369}" destId="{A35C8233-5126-4109-BAE3-5168489FFA60}" srcOrd="0" destOrd="0" presId="urn:microsoft.com/office/officeart/2005/8/layout/radial4"/>
    <dgm:cxn modelId="{9EAB6414-674A-4C84-BCBA-181E4FF15BAC}" type="presParOf" srcId="{59EB0553-3E24-49EC-9E1E-3D6544CFA369}" destId="{B85475DD-E92C-4D00-B8D6-F971CF2798BE}" srcOrd="1" destOrd="0" presId="urn:microsoft.com/office/officeart/2005/8/layout/radial4"/>
    <dgm:cxn modelId="{9B48654A-DC1A-4E8F-A30C-153DCC33C936}" type="presParOf" srcId="{59EB0553-3E24-49EC-9E1E-3D6544CFA369}" destId="{C19AFF27-B9D8-46B6-B018-119099422D2A}" srcOrd="2" destOrd="0" presId="urn:microsoft.com/office/officeart/2005/8/layout/radial4"/>
    <dgm:cxn modelId="{5247B543-4E19-4B02-959D-157491CCC3A4}" type="presParOf" srcId="{59EB0553-3E24-49EC-9E1E-3D6544CFA369}" destId="{337C3BB7-CBA3-45A1-990D-92D5BC59C42C}" srcOrd="3" destOrd="0" presId="urn:microsoft.com/office/officeart/2005/8/layout/radial4"/>
    <dgm:cxn modelId="{5F3565C3-1C38-4524-8F3F-C406C541415C}" type="presParOf" srcId="{59EB0553-3E24-49EC-9E1E-3D6544CFA369}" destId="{795A9C89-4A95-4360-BD5F-93ADBE29330D}" srcOrd="4" destOrd="0" presId="urn:microsoft.com/office/officeart/2005/8/layout/radial4"/>
    <dgm:cxn modelId="{4F01E0D2-0E15-4AA8-A364-317AB8219B0B}" type="presParOf" srcId="{59EB0553-3E24-49EC-9E1E-3D6544CFA369}" destId="{D2DF82E3-FEB3-43CF-92DA-9AD09D9B1E84}" srcOrd="5" destOrd="0" presId="urn:microsoft.com/office/officeart/2005/8/layout/radial4"/>
    <dgm:cxn modelId="{DC3EEC90-DFE4-4524-A2E2-69BA8B3C500E}" type="presParOf" srcId="{59EB0553-3E24-49EC-9E1E-3D6544CFA369}" destId="{9F5D43F4-CE3C-43AA-81AD-D24ABC1519D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01CC31-0966-494B-A115-4F67CDB01A23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A1B0CB44-33B1-4D89-AB14-95371090856B}">
      <dgm:prSet phldrT="[Texto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ctr"/>
          <a:r>
            <a:rPr lang="pt-PT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CONTEXTOS DE TREINO</a:t>
          </a:r>
          <a:endParaRPr lang="pt-PT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53E43C-7CFB-4BAF-91FA-B7F1EC3D0FC0}" type="parTrans" cxnId="{F3F8671C-7A39-4CBC-8842-98199C09D6BE}">
      <dgm:prSet/>
      <dgm:spPr/>
      <dgm:t>
        <a:bodyPr/>
        <a:lstStyle/>
        <a:p>
          <a:pPr algn="ctr"/>
          <a:endParaRPr lang="pt-PT"/>
        </a:p>
      </dgm:t>
    </dgm:pt>
    <dgm:pt modelId="{1CA30399-9AA1-4ADA-9F83-747A7324DC45}" type="sibTrans" cxnId="{F3F8671C-7A39-4CBC-8842-98199C09D6BE}">
      <dgm:prSet/>
      <dgm:spPr/>
      <dgm:t>
        <a:bodyPr/>
        <a:lstStyle/>
        <a:p>
          <a:pPr algn="ctr"/>
          <a:endParaRPr lang="pt-PT"/>
        </a:p>
      </dgm:t>
    </dgm:pt>
    <dgm:pt modelId="{E459AA86-061E-4CC8-9B60-7C05EB88D104}">
      <dgm:prSet phldrT="[Texto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ctr"/>
          <a:r>
            <a:rPr lang="pt-PT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JOVENS EM RISCO</a:t>
          </a:r>
          <a:endParaRPr lang="pt-PT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19F060-DDBC-4483-BB91-624BFE329F99}" type="parTrans" cxnId="{3A143AFA-4D3D-4BCB-9F85-A87416245E40}">
      <dgm:prSet/>
      <dgm:spPr/>
      <dgm:t>
        <a:bodyPr/>
        <a:lstStyle/>
        <a:p>
          <a:pPr algn="ctr"/>
          <a:endParaRPr lang="pt-PT"/>
        </a:p>
      </dgm:t>
    </dgm:pt>
    <dgm:pt modelId="{55DECBC2-EFAD-4568-B621-84E59B890258}" type="sibTrans" cxnId="{3A143AFA-4D3D-4BCB-9F85-A87416245E40}">
      <dgm:prSet/>
      <dgm:spPr/>
      <dgm:t>
        <a:bodyPr/>
        <a:lstStyle/>
        <a:p>
          <a:pPr algn="ctr"/>
          <a:endParaRPr lang="pt-PT"/>
        </a:p>
      </dgm:t>
    </dgm:pt>
    <dgm:pt modelId="{36C359B8-5B00-4DE0-8C95-0CC52268D25E}">
      <dgm:prSet phldrT="[Texto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ctr"/>
          <a:r>
            <a:rPr lang="pt-PT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ÁREAS DE INTERVENÇÃO             </a:t>
          </a:r>
          <a:endParaRPr lang="pt-PT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4756E4-1D70-4000-9F08-D8FD0E19331F}" type="parTrans" cxnId="{60192DE4-AD70-46A3-94D8-DDF82625306E}">
      <dgm:prSet/>
      <dgm:spPr/>
      <dgm:t>
        <a:bodyPr/>
        <a:lstStyle/>
        <a:p>
          <a:pPr algn="ctr"/>
          <a:endParaRPr lang="pt-PT"/>
        </a:p>
      </dgm:t>
    </dgm:pt>
    <dgm:pt modelId="{0D5F3491-5DA2-4776-B53E-DE9D7D4FA6AD}" type="sibTrans" cxnId="{60192DE4-AD70-46A3-94D8-DDF82625306E}">
      <dgm:prSet/>
      <dgm:spPr/>
      <dgm:t>
        <a:bodyPr/>
        <a:lstStyle/>
        <a:p>
          <a:pPr algn="ctr"/>
          <a:endParaRPr lang="pt-PT"/>
        </a:p>
      </dgm:t>
    </dgm:pt>
    <dgm:pt modelId="{B971D030-FF09-4F56-B233-69B374CCB243}" type="pres">
      <dgm:prSet presAssocID="{1901CC31-0966-494B-A115-4F67CDB01A23}" presName="compositeShape" presStyleCnt="0">
        <dgm:presLayoutVars>
          <dgm:chMax val="7"/>
          <dgm:dir/>
          <dgm:resizeHandles val="exact"/>
        </dgm:presLayoutVars>
      </dgm:prSet>
      <dgm:spPr/>
    </dgm:pt>
    <dgm:pt modelId="{7406C16D-6F6B-4079-9BE7-274E55CD6860}" type="pres">
      <dgm:prSet presAssocID="{1901CC31-0966-494B-A115-4F67CDB01A23}" presName="wedge1" presStyleLbl="node1" presStyleIdx="0" presStyleCnt="3" custLinFactNeighborX="-574" custLinFactNeighborY="3271"/>
      <dgm:spPr/>
      <dgm:t>
        <a:bodyPr/>
        <a:lstStyle/>
        <a:p>
          <a:endParaRPr lang="pt-PT"/>
        </a:p>
      </dgm:t>
    </dgm:pt>
    <dgm:pt modelId="{A1349D61-FD29-4900-9D3B-CCDC9BE305DE}" type="pres">
      <dgm:prSet presAssocID="{1901CC31-0966-494B-A115-4F67CDB01A23}" presName="dummy1a" presStyleCnt="0"/>
      <dgm:spPr/>
    </dgm:pt>
    <dgm:pt modelId="{DCCDE103-6C00-444B-B25C-DE649D6862CF}" type="pres">
      <dgm:prSet presAssocID="{1901CC31-0966-494B-A115-4F67CDB01A23}" presName="dummy1b" presStyleCnt="0"/>
      <dgm:spPr/>
    </dgm:pt>
    <dgm:pt modelId="{385A865A-4440-4C52-ABCD-7F43B8A8BFD4}" type="pres">
      <dgm:prSet presAssocID="{1901CC31-0966-494B-A115-4F67CDB01A2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F96C8B2-ADE9-4D06-9EE2-6A620E7CC41F}" type="pres">
      <dgm:prSet presAssocID="{1901CC31-0966-494B-A115-4F67CDB01A23}" presName="wedge2" presStyleLbl="node1" presStyleIdx="1" presStyleCnt="3"/>
      <dgm:spPr/>
      <dgm:t>
        <a:bodyPr/>
        <a:lstStyle/>
        <a:p>
          <a:endParaRPr lang="pt-PT"/>
        </a:p>
      </dgm:t>
    </dgm:pt>
    <dgm:pt modelId="{3C5CBA09-F5C0-4E7C-89CD-CA073160558B}" type="pres">
      <dgm:prSet presAssocID="{1901CC31-0966-494B-A115-4F67CDB01A23}" presName="dummy2a" presStyleCnt="0"/>
      <dgm:spPr/>
    </dgm:pt>
    <dgm:pt modelId="{56BFD7B2-968D-4507-9C5E-4CDFE664ACE0}" type="pres">
      <dgm:prSet presAssocID="{1901CC31-0966-494B-A115-4F67CDB01A23}" presName="dummy2b" presStyleCnt="0"/>
      <dgm:spPr/>
    </dgm:pt>
    <dgm:pt modelId="{E0904F77-55DF-4388-9771-1CCB9AE3374C}" type="pres">
      <dgm:prSet presAssocID="{1901CC31-0966-494B-A115-4F67CDB01A2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1C5A9AF-9997-4E1F-B5D4-0D7289C787C6}" type="pres">
      <dgm:prSet presAssocID="{1901CC31-0966-494B-A115-4F67CDB01A23}" presName="wedge3" presStyleLbl="node1" presStyleIdx="2" presStyleCnt="3" custScaleX="103007"/>
      <dgm:spPr/>
      <dgm:t>
        <a:bodyPr/>
        <a:lstStyle/>
        <a:p>
          <a:endParaRPr lang="pt-PT"/>
        </a:p>
      </dgm:t>
    </dgm:pt>
    <dgm:pt modelId="{8E90668C-DA2A-4072-98B1-4D5614788A84}" type="pres">
      <dgm:prSet presAssocID="{1901CC31-0966-494B-A115-4F67CDB01A23}" presName="dummy3a" presStyleCnt="0"/>
      <dgm:spPr/>
    </dgm:pt>
    <dgm:pt modelId="{D4AA1226-B2CF-45CB-99E0-77681AE065C6}" type="pres">
      <dgm:prSet presAssocID="{1901CC31-0966-494B-A115-4F67CDB01A23}" presName="dummy3b" presStyleCnt="0"/>
      <dgm:spPr/>
    </dgm:pt>
    <dgm:pt modelId="{05F146F4-F3C4-42B2-91A8-02360120337E}" type="pres">
      <dgm:prSet presAssocID="{1901CC31-0966-494B-A115-4F67CDB01A2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9E3750A-E6C4-4174-B085-312431933A00}" type="pres">
      <dgm:prSet presAssocID="{1CA30399-9AA1-4ADA-9F83-747A7324DC45}" presName="arrowWedge1" presStyleLbl="fgSibTrans2D1" presStyleIdx="0" presStyleCnt="3"/>
      <dgm:spPr/>
    </dgm:pt>
    <dgm:pt modelId="{4411AA5A-8B94-4CC9-89E0-8CB325C96BB4}" type="pres">
      <dgm:prSet presAssocID="{55DECBC2-EFAD-4568-B621-84E59B890258}" presName="arrowWedge2" presStyleLbl="fgSibTrans2D1" presStyleIdx="1" presStyleCnt="3"/>
      <dgm:spPr/>
    </dgm:pt>
    <dgm:pt modelId="{F93D3F66-37F8-46C7-91C9-17B72C237C2E}" type="pres">
      <dgm:prSet presAssocID="{0D5F3491-5DA2-4776-B53E-DE9D7D4FA6AD}" presName="arrowWedge3" presStyleLbl="fgSibTrans2D1" presStyleIdx="2" presStyleCnt="3"/>
      <dgm:spPr/>
    </dgm:pt>
  </dgm:ptLst>
  <dgm:cxnLst>
    <dgm:cxn modelId="{966A746A-F9B9-4FBE-B4D1-840D7B3C1512}" type="presOf" srcId="{A1B0CB44-33B1-4D89-AB14-95371090856B}" destId="{7406C16D-6F6B-4079-9BE7-274E55CD6860}" srcOrd="0" destOrd="0" presId="urn:microsoft.com/office/officeart/2005/8/layout/cycle8"/>
    <dgm:cxn modelId="{B97C9F11-1C47-41A4-9D27-CE37861832AF}" type="presOf" srcId="{A1B0CB44-33B1-4D89-AB14-95371090856B}" destId="{385A865A-4440-4C52-ABCD-7F43B8A8BFD4}" srcOrd="1" destOrd="0" presId="urn:microsoft.com/office/officeart/2005/8/layout/cycle8"/>
    <dgm:cxn modelId="{4247E540-3A4F-412B-8D7F-57D5DEB5A587}" type="presOf" srcId="{E459AA86-061E-4CC8-9B60-7C05EB88D104}" destId="{E0904F77-55DF-4388-9771-1CCB9AE3374C}" srcOrd="1" destOrd="0" presId="urn:microsoft.com/office/officeart/2005/8/layout/cycle8"/>
    <dgm:cxn modelId="{3A143AFA-4D3D-4BCB-9F85-A87416245E40}" srcId="{1901CC31-0966-494B-A115-4F67CDB01A23}" destId="{E459AA86-061E-4CC8-9B60-7C05EB88D104}" srcOrd="1" destOrd="0" parTransId="{2119F060-DDBC-4483-BB91-624BFE329F99}" sibTransId="{55DECBC2-EFAD-4568-B621-84E59B890258}"/>
    <dgm:cxn modelId="{4782EB8E-9109-46CF-A7A7-598E8B9F34D2}" type="presOf" srcId="{E459AA86-061E-4CC8-9B60-7C05EB88D104}" destId="{EF96C8B2-ADE9-4D06-9EE2-6A620E7CC41F}" srcOrd="0" destOrd="0" presId="urn:microsoft.com/office/officeart/2005/8/layout/cycle8"/>
    <dgm:cxn modelId="{68CA297B-367B-456D-9401-B81CF70C2BDE}" type="presOf" srcId="{1901CC31-0966-494B-A115-4F67CDB01A23}" destId="{B971D030-FF09-4F56-B233-69B374CCB243}" srcOrd="0" destOrd="0" presId="urn:microsoft.com/office/officeart/2005/8/layout/cycle8"/>
    <dgm:cxn modelId="{E9F50592-B9DB-4CD8-8C2B-24C1435A7855}" type="presOf" srcId="{36C359B8-5B00-4DE0-8C95-0CC52268D25E}" destId="{05F146F4-F3C4-42B2-91A8-02360120337E}" srcOrd="1" destOrd="0" presId="urn:microsoft.com/office/officeart/2005/8/layout/cycle8"/>
    <dgm:cxn modelId="{60192DE4-AD70-46A3-94D8-DDF82625306E}" srcId="{1901CC31-0966-494B-A115-4F67CDB01A23}" destId="{36C359B8-5B00-4DE0-8C95-0CC52268D25E}" srcOrd="2" destOrd="0" parTransId="{C04756E4-1D70-4000-9F08-D8FD0E19331F}" sibTransId="{0D5F3491-5DA2-4776-B53E-DE9D7D4FA6AD}"/>
    <dgm:cxn modelId="{F3F8671C-7A39-4CBC-8842-98199C09D6BE}" srcId="{1901CC31-0966-494B-A115-4F67CDB01A23}" destId="{A1B0CB44-33B1-4D89-AB14-95371090856B}" srcOrd="0" destOrd="0" parTransId="{4253E43C-7CFB-4BAF-91FA-B7F1EC3D0FC0}" sibTransId="{1CA30399-9AA1-4ADA-9F83-747A7324DC45}"/>
    <dgm:cxn modelId="{D0D512C2-16A7-4AB3-8E8C-9E953F476700}" type="presOf" srcId="{36C359B8-5B00-4DE0-8C95-0CC52268D25E}" destId="{C1C5A9AF-9997-4E1F-B5D4-0D7289C787C6}" srcOrd="0" destOrd="0" presId="urn:microsoft.com/office/officeart/2005/8/layout/cycle8"/>
    <dgm:cxn modelId="{D590D576-A42A-4D05-A7EC-50E54B6D7CB0}" type="presParOf" srcId="{B971D030-FF09-4F56-B233-69B374CCB243}" destId="{7406C16D-6F6B-4079-9BE7-274E55CD6860}" srcOrd="0" destOrd="0" presId="urn:microsoft.com/office/officeart/2005/8/layout/cycle8"/>
    <dgm:cxn modelId="{7DA8B663-818A-4B06-B4B2-C18D6C51F947}" type="presParOf" srcId="{B971D030-FF09-4F56-B233-69B374CCB243}" destId="{A1349D61-FD29-4900-9D3B-CCDC9BE305DE}" srcOrd="1" destOrd="0" presId="urn:microsoft.com/office/officeart/2005/8/layout/cycle8"/>
    <dgm:cxn modelId="{099041FE-9608-40A8-A1A2-B34407B7C74A}" type="presParOf" srcId="{B971D030-FF09-4F56-B233-69B374CCB243}" destId="{DCCDE103-6C00-444B-B25C-DE649D6862CF}" srcOrd="2" destOrd="0" presId="urn:microsoft.com/office/officeart/2005/8/layout/cycle8"/>
    <dgm:cxn modelId="{33D748CD-C6C6-4DFE-80FF-51D720A0287F}" type="presParOf" srcId="{B971D030-FF09-4F56-B233-69B374CCB243}" destId="{385A865A-4440-4C52-ABCD-7F43B8A8BFD4}" srcOrd="3" destOrd="0" presId="urn:microsoft.com/office/officeart/2005/8/layout/cycle8"/>
    <dgm:cxn modelId="{5688D6AB-E2B3-4B56-901C-6D5F65E421F9}" type="presParOf" srcId="{B971D030-FF09-4F56-B233-69B374CCB243}" destId="{EF96C8B2-ADE9-4D06-9EE2-6A620E7CC41F}" srcOrd="4" destOrd="0" presId="urn:microsoft.com/office/officeart/2005/8/layout/cycle8"/>
    <dgm:cxn modelId="{EF96A869-F9E6-4004-833C-103D82B1EB48}" type="presParOf" srcId="{B971D030-FF09-4F56-B233-69B374CCB243}" destId="{3C5CBA09-F5C0-4E7C-89CD-CA073160558B}" srcOrd="5" destOrd="0" presId="urn:microsoft.com/office/officeart/2005/8/layout/cycle8"/>
    <dgm:cxn modelId="{FB1E918F-2C5D-4140-8D17-4700D35FA155}" type="presParOf" srcId="{B971D030-FF09-4F56-B233-69B374CCB243}" destId="{56BFD7B2-968D-4507-9C5E-4CDFE664ACE0}" srcOrd="6" destOrd="0" presId="urn:microsoft.com/office/officeart/2005/8/layout/cycle8"/>
    <dgm:cxn modelId="{431262A9-39AF-436C-B95A-94B3EBC6D04D}" type="presParOf" srcId="{B971D030-FF09-4F56-B233-69B374CCB243}" destId="{E0904F77-55DF-4388-9771-1CCB9AE3374C}" srcOrd="7" destOrd="0" presId="urn:microsoft.com/office/officeart/2005/8/layout/cycle8"/>
    <dgm:cxn modelId="{0110327E-A24A-4BF0-AA88-99C8CFC4D553}" type="presParOf" srcId="{B971D030-FF09-4F56-B233-69B374CCB243}" destId="{C1C5A9AF-9997-4E1F-B5D4-0D7289C787C6}" srcOrd="8" destOrd="0" presId="urn:microsoft.com/office/officeart/2005/8/layout/cycle8"/>
    <dgm:cxn modelId="{DBA896B1-3CF0-4935-BFFC-617680D54EDB}" type="presParOf" srcId="{B971D030-FF09-4F56-B233-69B374CCB243}" destId="{8E90668C-DA2A-4072-98B1-4D5614788A84}" srcOrd="9" destOrd="0" presId="urn:microsoft.com/office/officeart/2005/8/layout/cycle8"/>
    <dgm:cxn modelId="{57AEBFFB-2E8D-4DC9-8B15-18A561D7E2A0}" type="presParOf" srcId="{B971D030-FF09-4F56-B233-69B374CCB243}" destId="{D4AA1226-B2CF-45CB-99E0-77681AE065C6}" srcOrd="10" destOrd="0" presId="urn:microsoft.com/office/officeart/2005/8/layout/cycle8"/>
    <dgm:cxn modelId="{9C7684FC-B5DB-4158-BDDD-E7BC022AF6F3}" type="presParOf" srcId="{B971D030-FF09-4F56-B233-69B374CCB243}" destId="{05F146F4-F3C4-42B2-91A8-02360120337E}" srcOrd="11" destOrd="0" presId="urn:microsoft.com/office/officeart/2005/8/layout/cycle8"/>
    <dgm:cxn modelId="{77331E4A-59B5-498D-B0A0-BD2184D5897F}" type="presParOf" srcId="{B971D030-FF09-4F56-B233-69B374CCB243}" destId="{29E3750A-E6C4-4174-B085-312431933A00}" srcOrd="12" destOrd="0" presId="urn:microsoft.com/office/officeart/2005/8/layout/cycle8"/>
    <dgm:cxn modelId="{06CB57C5-4225-4FEB-9A09-312A2E941ADD}" type="presParOf" srcId="{B971D030-FF09-4F56-B233-69B374CCB243}" destId="{4411AA5A-8B94-4CC9-89E0-8CB325C96BB4}" srcOrd="13" destOrd="0" presId="urn:microsoft.com/office/officeart/2005/8/layout/cycle8"/>
    <dgm:cxn modelId="{79498072-E50B-4ADE-A73A-E62F21A56467}" type="presParOf" srcId="{B971D030-FF09-4F56-B233-69B374CCB243}" destId="{F93D3F66-37F8-46C7-91C9-17B72C237C2E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01CC31-0966-494B-A115-4F67CDB01A23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A1B0CB44-33B1-4D89-AB14-95371090856B}">
      <dgm:prSet phldrT="[Texto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ctr"/>
          <a:r>
            <a:rPr lang="pt-PT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ATIVIDADES</a:t>
          </a:r>
        </a:p>
        <a:p>
          <a:pPr algn="ctr"/>
          <a:r>
            <a:rPr lang="pt-PT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ENSINAR VALORES</a:t>
          </a:r>
          <a:endParaRPr lang="pt-PT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53E43C-7CFB-4BAF-91FA-B7F1EC3D0FC0}" type="parTrans" cxnId="{F3F8671C-7A39-4CBC-8842-98199C09D6BE}">
      <dgm:prSet/>
      <dgm:spPr/>
      <dgm:t>
        <a:bodyPr/>
        <a:lstStyle/>
        <a:p>
          <a:pPr algn="ctr"/>
          <a:endParaRPr lang="pt-PT"/>
        </a:p>
      </dgm:t>
    </dgm:pt>
    <dgm:pt modelId="{1CA30399-9AA1-4ADA-9F83-747A7324DC45}" type="sibTrans" cxnId="{F3F8671C-7A39-4CBC-8842-98199C09D6BE}">
      <dgm:prSet/>
      <dgm:spPr/>
      <dgm:t>
        <a:bodyPr/>
        <a:lstStyle/>
        <a:p>
          <a:pPr algn="ctr"/>
          <a:endParaRPr lang="pt-PT"/>
        </a:p>
      </dgm:t>
    </dgm:pt>
    <dgm:pt modelId="{E459AA86-061E-4CC8-9B60-7C05EB88D104}">
      <dgm:prSet phldrT="[Texto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ctr"/>
          <a:r>
            <a:rPr lang="pt-PT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CLIMA</a:t>
          </a:r>
        </a:p>
        <a:p>
          <a:pPr algn="ctr"/>
          <a:r>
            <a:rPr lang="pt-PT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EMPOWERMENT</a:t>
          </a:r>
          <a:endParaRPr lang="pt-PT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19F060-DDBC-4483-BB91-624BFE329F99}" type="parTrans" cxnId="{3A143AFA-4D3D-4BCB-9F85-A87416245E40}">
      <dgm:prSet/>
      <dgm:spPr/>
      <dgm:t>
        <a:bodyPr/>
        <a:lstStyle/>
        <a:p>
          <a:pPr algn="ctr"/>
          <a:endParaRPr lang="pt-PT"/>
        </a:p>
      </dgm:t>
    </dgm:pt>
    <dgm:pt modelId="{55DECBC2-EFAD-4568-B621-84E59B890258}" type="sibTrans" cxnId="{3A143AFA-4D3D-4BCB-9F85-A87416245E40}">
      <dgm:prSet/>
      <dgm:spPr/>
      <dgm:t>
        <a:bodyPr/>
        <a:lstStyle/>
        <a:p>
          <a:pPr algn="ctr"/>
          <a:endParaRPr lang="pt-PT"/>
        </a:p>
      </dgm:t>
    </dgm:pt>
    <dgm:pt modelId="{36C359B8-5B00-4DE0-8C95-0CC52268D25E}">
      <dgm:prSet phldrT="[Texto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ctr"/>
          <a:r>
            <a:rPr lang="pt-PT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</a:t>
          </a:r>
        </a:p>
        <a:p>
          <a:pPr algn="ctr"/>
          <a:r>
            <a:rPr lang="pt-PT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 C´s</a:t>
          </a:r>
        </a:p>
        <a:p>
          <a:pPr algn="ctr"/>
          <a:r>
            <a:rPr lang="pt-PT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           </a:t>
          </a:r>
          <a:endParaRPr lang="pt-PT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4756E4-1D70-4000-9F08-D8FD0E19331F}" type="parTrans" cxnId="{60192DE4-AD70-46A3-94D8-DDF82625306E}">
      <dgm:prSet/>
      <dgm:spPr/>
      <dgm:t>
        <a:bodyPr/>
        <a:lstStyle/>
        <a:p>
          <a:pPr algn="ctr"/>
          <a:endParaRPr lang="pt-PT"/>
        </a:p>
      </dgm:t>
    </dgm:pt>
    <dgm:pt modelId="{0D5F3491-5DA2-4776-B53E-DE9D7D4FA6AD}" type="sibTrans" cxnId="{60192DE4-AD70-46A3-94D8-DDF82625306E}">
      <dgm:prSet/>
      <dgm:spPr/>
      <dgm:t>
        <a:bodyPr/>
        <a:lstStyle/>
        <a:p>
          <a:pPr algn="ctr"/>
          <a:endParaRPr lang="pt-PT"/>
        </a:p>
      </dgm:t>
    </dgm:pt>
    <dgm:pt modelId="{B971D030-FF09-4F56-B233-69B374CCB243}" type="pres">
      <dgm:prSet presAssocID="{1901CC31-0966-494B-A115-4F67CDB01A23}" presName="compositeShape" presStyleCnt="0">
        <dgm:presLayoutVars>
          <dgm:chMax val="7"/>
          <dgm:dir/>
          <dgm:resizeHandles val="exact"/>
        </dgm:presLayoutVars>
      </dgm:prSet>
      <dgm:spPr/>
    </dgm:pt>
    <dgm:pt modelId="{7406C16D-6F6B-4079-9BE7-274E55CD6860}" type="pres">
      <dgm:prSet presAssocID="{1901CC31-0966-494B-A115-4F67CDB01A23}" presName="wedge1" presStyleLbl="node1" presStyleIdx="0" presStyleCnt="3" custLinFactNeighborX="-574" custLinFactNeighborY="3271"/>
      <dgm:spPr/>
      <dgm:t>
        <a:bodyPr/>
        <a:lstStyle/>
        <a:p>
          <a:endParaRPr lang="pt-PT"/>
        </a:p>
      </dgm:t>
    </dgm:pt>
    <dgm:pt modelId="{A1349D61-FD29-4900-9D3B-CCDC9BE305DE}" type="pres">
      <dgm:prSet presAssocID="{1901CC31-0966-494B-A115-4F67CDB01A23}" presName="dummy1a" presStyleCnt="0"/>
      <dgm:spPr/>
    </dgm:pt>
    <dgm:pt modelId="{DCCDE103-6C00-444B-B25C-DE649D6862CF}" type="pres">
      <dgm:prSet presAssocID="{1901CC31-0966-494B-A115-4F67CDB01A23}" presName="dummy1b" presStyleCnt="0"/>
      <dgm:spPr/>
    </dgm:pt>
    <dgm:pt modelId="{385A865A-4440-4C52-ABCD-7F43B8A8BFD4}" type="pres">
      <dgm:prSet presAssocID="{1901CC31-0966-494B-A115-4F67CDB01A2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F96C8B2-ADE9-4D06-9EE2-6A620E7CC41F}" type="pres">
      <dgm:prSet presAssocID="{1901CC31-0966-494B-A115-4F67CDB01A23}" presName="wedge2" presStyleLbl="node1" presStyleIdx="1" presStyleCnt="3"/>
      <dgm:spPr/>
      <dgm:t>
        <a:bodyPr/>
        <a:lstStyle/>
        <a:p>
          <a:endParaRPr lang="pt-PT"/>
        </a:p>
      </dgm:t>
    </dgm:pt>
    <dgm:pt modelId="{3C5CBA09-F5C0-4E7C-89CD-CA073160558B}" type="pres">
      <dgm:prSet presAssocID="{1901CC31-0966-494B-A115-4F67CDB01A23}" presName="dummy2a" presStyleCnt="0"/>
      <dgm:spPr/>
    </dgm:pt>
    <dgm:pt modelId="{56BFD7B2-968D-4507-9C5E-4CDFE664ACE0}" type="pres">
      <dgm:prSet presAssocID="{1901CC31-0966-494B-A115-4F67CDB01A23}" presName="dummy2b" presStyleCnt="0"/>
      <dgm:spPr/>
    </dgm:pt>
    <dgm:pt modelId="{E0904F77-55DF-4388-9771-1CCB9AE3374C}" type="pres">
      <dgm:prSet presAssocID="{1901CC31-0966-494B-A115-4F67CDB01A2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1C5A9AF-9997-4E1F-B5D4-0D7289C787C6}" type="pres">
      <dgm:prSet presAssocID="{1901CC31-0966-494B-A115-4F67CDB01A23}" presName="wedge3" presStyleLbl="node1" presStyleIdx="2" presStyleCnt="3" custScaleX="103007"/>
      <dgm:spPr/>
      <dgm:t>
        <a:bodyPr/>
        <a:lstStyle/>
        <a:p>
          <a:endParaRPr lang="pt-PT"/>
        </a:p>
      </dgm:t>
    </dgm:pt>
    <dgm:pt modelId="{8E90668C-DA2A-4072-98B1-4D5614788A84}" type="pres">
      <dgm:prSet presAssocID="{1901CC31-0966-494B-A115-4F67CDB01A23}" presName="dummy3a" presStyleCnt="0"/>
      <dgm:spPr/>
    </dgm:pt>
    <dgm:pt modelId="{D4AA1226-B2CF-45CB-99E0-77681AE065C6}" type="pres">
      <dgm:prSet presAssocID="{1901CC31-0966-494B-A115-4F67CDB01A23}" presName="dummy3b" presStyleCnt="0"/>
      <dgm:spPr/>
    </dgm:pt>
    <dgm:pt modelId="{05F146F4-F3C4-42B2-91A8-02360120337E}" type="pres">
      <dgm:prSet presAssocID="{1901CC31-0966-494B-A115-4F67CDB01A2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9E3750A-E6C4-4174-B085-312431933A00}" type="pres">
      <dgm:prSet presAssocID="{1CA30399-9AA1-4ADA-9F83-747A7324DC45}" presName="arrowWedge1" presStyleLbl="fgSibTrans2D1" presStyleIdx="0" presStyleCnt="3"/>
      <dgm:spPr/>
    </dgm:pt>
    <dgm:pt modelId="{4411AA5A-8B94-4CC9-89E0-8CB325C96BB4}" type="pres">
      <dgm:prSet presAssocID="{55DECBC2-EFAD-4568-B621-84E59B890258}" presName="arrowWedge2" presStyleLbl="fgSibTrans2D1" presStyleIdx="1" presStyleCnt="3"/>
      <dgm:spPr/>
    </dgm:pt>
    <dgm:pt modelId="{F93D3F66-37F8-46C7-91C9-17B72C237C2E}" type="pres">
      <dgm:prSet presAssocID="{0D5F3491-5DA2-4776-B53E-DE9D7D4FA6AD}" presName="arrowWedge3" presStyleLbl="fgSibTrans2D1" presStyleIdx="2" presStyleCnt="3"/>
      <dgm:spPr/>
    </dgm:pt>
  </dgm:ptLst>
  <dgm:cxnLst>
    <dgm:cxn modelId="{8DC7E2B6-0FED-41CE-8B20-2DD8471FD6F4}" type="presOf" srcId="{1901CC31-0966-494B-A115-4F67CDB01A23}" destId="{B971D030-FF09-4F56-B233-69B374CCB243}" srcOrd="0" destOrd="0" presId="urn:microsoft.com/office/officeart/2005/8/layout/cycle8"/>
    <dgm:cxn modelId="{72F0E8F4-FD57-4F8C-802B-631F59BDCD44}" type="presOf" srcId="{A1B0CB44-33B1-4D89-AB14-95371090856B}" destId="{385A865A-4440-4C52-ABCD-7F43B8A8BFD4}" srcOrd="1" destOrd="0" presId="urn:microsoft.com/office/officeart/2005/8/layout/cycle8"/>
    <dgm:cxn modelId="{3A143AFA-4D3D-4BCB-9F85-A87416245E40}" srcId="{1901CC31-0966-494B-A115-4F67CDB01A23}" destId="{E459AA86-061E-4CC8-9B60-7C05EB88D104}" srcOrd="1" destOrd="0" parTransId="{2119F060-DDBC-4483-BB91-624BFE329F99}" sibTransId="{55DECBC2-EFAD-4568-B621-84E59B890258}"/>
    <dgm:cxn modelId="{DB7DE4AB-0169-4CD5-8C1E-9B825D8813BF}" type="presOf" srcId="{36C359B8-5B00-4DE0-8C95-0CC52268D25E}" destId="{05F146F4-F3C4-42B2-91A8-02360120337E}" srcOrd="1" destOrd="0" presId="urn:microsoft.com/office/officeart/2005/8/layout/cycle8"/>
    <dgm:cxn modelId="{05620004-237E-481A-A5A2-4FAABAC66F5E}" type="presOf" srcId="{E459AA86-061E-4CC8-9B60-7C05EB88D104}" destId="{E0904F77-55DF-4388-9771-1CCB9AE3374C}" srcOrd="1" destOrd="0" presId="urn:microsoft.com/office/officeart/2005/8/layout/cycle8"/>
    <dgm:cxn modelId="{60192DE4-AD70-46A3-94D8-DDF82625306E}" srcId="{1901CC31-0966-494B-A115-4F67CDB01A23}" destId="{36C359B8-5B00-4DE0-8C95-0CC52268D25E}" srcOrd="2" destOrd="0" parTransId="{C04756E4-1D70-4000-9F08-D8FD0E19331F}" sibTransId="{0D5F3491-5DA2-4776-B53E-DE9D7D4FA6AD}"/>
    <dgm:cxn modelId="{F3F8671C-7A39-4CBC-8842-98199C09D6BE}" srcId="{1901CC31-0966-494B-A115-4F67CDB01A23}" destId="{A1B0CB44-33B1-4D89-AB14-95371090856B}" srcOrd="0" destOrd="0" parTransId="{4253E43C-7CFB-4BAF-91FA-B7F1EC3D0FC0}" sibTransId="{1CA30399-9AA1-4ADA-9F83-747A7324DC45}"/>
    <dgm:cxn modelId="{67758867-BF02-436D-A46A-0484F136BAB7}" type="presOf" srcId="{E459AA86-061E-4CC8-9B60-7C05EB88D104}" destId="{EF96C8B2-ADE9-4D06-9EE2-6A620E7CC41F}" srcOrd="0" destOrd="0" presId="urn:microsoft.com/office/officeart/2005/8/layout/cycle8"/>
    <dgm:cxn modelId="{3D91A73D-07BE-4385-9884-F93493DC146D}" type="presOf" srcId="{36C359B8-5B00-4DE0-8C95-0CC52268D25E}" destId="{C1C5A9AF-9997-4E1F-B5D4-0D7289C787C6}" srcOrd="0" destOrd="0" presId="urn:microsoft.com/office/officeart/2005/8/layout/cycle8"/>
    <dgm:cxn modelId="{3854F7A8-413D-4B5B-A2E9-DCC9313AAC6A}" type="presOf" srcId="{A1B0CB44-33B1-4D89-AB14-95371090856B}" destId="{7406C16D-6F6B-4079-9BE7-274E55CD6860}" srcOrd="0" destOrd="0" presId="urn:microsoft.com/office/officeart/2005/8/layout/cycle8"/>
    <dgm:cxn modelId="{3B65A8DE-F9A6-4623-846A-4DE62DD08E8F}" type="presParOf" srcId="{B971D030-FF09-4F56-B233-69B374CCB243}" destId="{7406C16D-6F6B-4079-9BE7-274E55CD6860}" srcOrd="0" destOrd="0" presId="urn:microsoft.com/office/officeart/2005/8/layout/cycle8"/>
    <dgm:cxn modelId="{B827FF57-36CD-4239-A2C7-167F5146AF5C}" type="presParOf" srcId="{B971D030-FF09-4F56-B233-69B374CCB243}" destId="{A1349D61-FD29-4900-9D3B-CCDC9BE305DE}" srcOrd="1" destOrd="0" presId="urn:microsoft.com/office/officeart/2005/8/layout/cycle8"/>
    <dgm:cxn modelId="{895ED8AC-CB55-401E-B79D-7F5EA900B605}" type="presParOf" srcId="{B971D030-FF09-4F56-B233-69B374CCB243}" destId="{DCCDE103-6C00-444B-B25C-DE649D6862CF}" srcOrd="2" destOrd="0" presId="urn:microsoft.com/office/officeart/2005/8/layout/cycle8"/>
    <dgm:cxn modelId="{34E114D3-E1A2-4733-A585-9D3DD84AD636}" type="presParOf" srcId="{B971D030-FF09-4F56-B233-69B374CCB243}" destId="{385A865A-4440-4C52-ABCD-7F43B8A8BFD4}" srcOrd="3" destOrd="0" presId="urn:microsoft.com/office/officeart/2005/8/layout/cycle8"/>
    <dgm:cxn modelId="{BCD51943-EDA7-4794-B4BA-18465AE33CE1}" type="presParOf" srcId="{B971D030-FF09-4F56-B233-69B374CCB243}" destId="{EF96C8B2-ADE9-4D06-9EE2-6A620E7CC41F}" srcOrd="4" destOrd="0" presId="urn:microsoft.com/office/officeart/2005/8/layout/cycle8"/>
    <dgm:cxn modelId="{5044BC7B-07CC-4860-B808-E49A4A5108E2}" type="presParOf" srcId="{B971D030-FF09-4F56-B233-69B374CCB243}" destId="{3C5CBA09-F5C0-4E7C-89CD-CA073160558B}" srcOrd="5" destOrd="0" presId="urn:microsoft.com/office/officeart/2005/8/layout/cycle8"/>
    <dgm:cxn modelId="{1F2BC6C2-7240-4FB9-9FB4-F650EFF8A1B3}" type="presParOf" srcId="{B971D030-FF09-4F56-B233-69B374CCB243}" destId="{56BFD7B2-968D-4507-9C5E-4CDFE664ACE0}" srcOrd="6" destOrd="0" presId="urn:microsoft.com/office/officeart/2005/8/layout/cycle8"/>
    <dgm:cxn modelId="{63378EBE-6E65-4020-8ECC-6B01A138E5C5}" type="presParOf" srcId="{B971D030-FF09-4F56-B233-69B374CCB243}" destId="{E0904F77-55DF-4388-9771-1CCB9AE3374C}" srcOrd="7" destOrd="0" presId="urn:microsoft.com/office/officeart/2005/8/layout/cycle8"/>
    <dgm:cxn modelId="{26BAB13A-49D7-49D5-80C1-A052417ACC05}" type="presParOf" srcId="{B971D030-FF09-4F56-B233-69B374CCB243}" destId="{C1C5A9AF-9997-4E1F-B5D4-0D7289C787C6}" srcOrd="8" destOrd="0" presId="urn:microsoft.com/office/officeart/2005/8/layout/cycle8"/>
    <dgm:cxn modelId="{0C1ECED5-F92B-400E-9F14-483EA0D74281}" type="presParOf" srcId="{B971D030-FF09-4F56-B233-69B374CCB243}" destId="{8E90668C-DA2A-4072-98B1-4D5614788A84}" srcOrd="9" destOrd="0" presId="urn:microsoft.com/office/officeart/2005/8/layout/cycle8"/>
    <dgm:cxn modelId="{C9B5B72A-A25D-4BDE-93E7-2716844A3C0F}" type="presParOf" srcId="{B971D030-FF09-4F56-B233-69B374CCB243}" destId="{D4AA1226-B2CF-45CB-99E0-77681AE065C6}" srcOrd="10" destOrd="0" presId="urn:microsoft.com/office/officeart/2005/8/layout/cycle8"/>
    <dgm:cxn modelId="{9B75E37C-BF90-4EDC-8512-353D9EACC76E}" type="presParOf" srcId="{B971D030-FF09-4F56-B233-69B374CCB243}" destId="{05F146F4-F3C4-42B2-91A8-02360120337E}" srcOrd="11" destOrd="0" presId="urn:microsoft.com/office/officeart/2005/8/layout/cycle8"/>
    <dgm:cxn modelId="{98CDA856-95BE-4695-822E-CE7EE36DF13C}" type="presParOf" srcId="{B971D030-FF09-4F56-B233-69B374CCB243}" destId="{29E3750A-E6C4-4174-B085-312431933A00}" srcOrd="12" destOrd="0" presId="urn:microsoft.com/office/officeart/2005/8/layout/cycle8"/>
    <dgm:cxn modelId="{CA5DA92D-6684-4DC1-9AFE-E54D96C15152}" type="presParOf" srcId="{B971D030-FF09-4F56-B233-69B374CCB243}" destId="{4411AA5A-8B94-4CC9-89E0-8CB325C96BB4}" srcOrd="13" destOrd="0" presId="urn:microsoft.com/office/officeart/2005/8/layout/cycle8"/>
    <dgm:cxn modelId="{B01C0FF2-C0F9-4B29-9DBB-2A587FE8AB5A}" type="presParOf" srcId="{B971D030-FF09-4F56-B233-69B374CCB243}" destId="{F93D3F66-37F8-46C7-91C9-17B72C237C2E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01CC31-0966-494B-A115-4F67CDB01A23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A1B0CB44-33B1-4D89-AB14-95371090856B}">
      <dgm:prSet phldrT="[Texto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ctr"/>
          <a:r>
            <a:rPr lang="pt-PT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CARÁCTER</a:t>
          </a:r>
        </a:p>
        <a:p>
          <a:pPr algn="ctr"/>
          <a:r>
            <a:rPr lang="pt-PT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CONFIANÇA</a:t>
          </a:r>
          <a:endParaRPr lang="pt-PT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53E43C-7CFB-4BAF-91FA-B7F1EC3D0FC0}" type="parTrans" cxnId="{F3F8671C-7A39-4CBC-8842-98199C09D6BE}">
      <dgm:prSet/>
      <dgm:spPr/>
      <dgm:t>
        <a:bodyPr/>
        <a:lstStyle/>
        <a:p>
          <a:pPr algn="ctr"/>
          <a:endParaRPr lang="pt-PT"/>
        </a:p>
      </dgm:t>
    </dgm:pt>
    <dgm:pt modelId="{1CA30399-9AA1-4ADA-9F83-747A7324DC45}" type="sibTrans" cxnId="{F3F8671C-7A39-4CBC-8842-98199C09D6BE}">
      <dgm:prSet/>
      <dgm:spPr/>
      <dgm:t>
        <a:bodyPr/>
        <a:lstStyle/>
        <a:p>
          <a:pPr algn="ctr"/>
          <a:endParaRPr lang="pt-PT"/>
        </a:p>
      </dgm:t>
    </dgm:pt>
    <dgm:pt modelId="{E459AA86-061E-4CC8-9B60-7C05EB88D104}">
      <dgm:prSet phldrT="[Texto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ctr"/>
          <a:r>
            <a:rPr lang="pt-PT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COMPETÊNCIA</a:t>
          </a:r>
          <a:endParaRPr lang="pt-PT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19F060-DDBC-4483-BB91-624BFE329F99}" type="parTrans" cxnId="{3A143AFA-4D3D-4BCB-9F85-A87416245E40}">
      <dgm:prSet/>
      <dgm:spPr/>
      <dgm:t>
        <a:bodyPr/>
        <a:lstStyle/>
        <a:p>
          <a:pPr algn="ctr"/>
          <a:endParaRPr lang="pt-PT"/>
        </a:p>
      </dgm:t>
    </dgm:pt>
    <dgm:pt modelId="{55DECBC2-EFAD-4568-B621-84E59B890258}" type="sibTrans" cxnId="{3A143AFA-4D3D-4BCB-9F85-A87416245E40}">
      <dgm:prSet/>
      <dgm:spPr/>
      <dgm:t>
        <a:bodyPr/>
        <a:lstStyle/>
        <a:p>
          <a:pPr algn="ctr"/>
          <a:endParaRPr lang="pt-PT"/>
        </a:p>
      </dgm:t>
    </dgm:pt>
    <dgm:pt modelId="{36C359B8-5B00-4DE0-8C95-0CC52268D25E}">
      <dgm:prSet phldrT="[Texto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ctr"/>
          <a:r>
            <a:rPr lang="pt-PT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COMPAIXÃO</a:t>
          </a:r>
        </a:p>
        <a:p>
          <a:pPr algn="ctr"/>
          <a:r>
            <a:rPr lang="pt-PT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CONEXÃO             </a:t>
          </a:r>
          <a:endParaRPr lang="pt-PT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4756E4-1D70-4000-9F08-D8FD0E19331F}" type="parTrans" cxnId="{60192DE4-AD70-46A3-94D8-DDF82625306E}">
      <dgm:prSet/>
      <dgm:spPr/>
      <dgm:t>
        <a:bodyPr/>
        <a:lstStyle/>
        <a:p>
          <a:pPr algn="ctr"/>
          <a:endParaRPr lang="pt-PT"/>
        </a:p>
      </dgm:t>
    </dgm:pt>
    <dgm:pt modelId="{0D5F3491-5DA2-4776-B53E-DE9D7D4FA6AD}" type="sibTrans" cxnId="{60192DE4-AD70-46A3-94D8-DDF82625306E}">
      <dgm:prSet/>
      <dgm:spPr/>
      <dgm:t>
        <a:bodyPr/>
        <a:lstStyle/>
        <a:p>
          <a:pPr algn="ctr"/>
          <a:endParaRPr lang="pt-PT"/>
        </a:p>
      </dgm:t>
    </dgm:pt>
    <dgm:pt modelId="{B971D030-FF09-4F56-B233-69B374CCB243}" type="pres">
      <dgm:prSet presAssocID="{1901CC31-0966-494B-A115-4F67CDB01A23}" presName="compositeShape" presStyleCnt="0">
        <dgm:presLayoutVars>
          <dgm:chMax val="7"/>
          <dgm:dir/>
          <dgm:resizeHandles val="exact"/>
        </dgm:presLayoutVars>
      </dgm:prSet>
      <dgm:spPr/>
    </dgm:pt>
    <dgm:pt modelId="{7406C16D-6F6B-4079-9BE7-274E55CD6860}" type="pres">
      <dgm:prSet presAssocID="{1901CC31-0966-494B-A115-4F67CDB01A23}" presName="wedge1" presStyleLbl="node1" presStyleIdx="0" presStyleCnt="3" custLinFactNeighborX="-574" custLinFactNeighborY="3271"/>
      <dgm:spPr/>
      <dgm:t>
        <a:bodyPr/>
        <a:lstStyle/>
        <a:p>
          <a:endParaRPr lang="pt-PT"/>
        </a:p>
      </dgm:t>
    </dgm:pt>
    <dgm:pt modelId="{A1349D61-FD29-4900-9D3B-CCDC9BE305DE}" type="pres">
      <dgm:prSet presAssocID="{1901CC31-0966-494B-A115-4F67CDB01A23}" presName="dummy1a" presStyleCnt="0"/>
      <dgm:spPr/>
    </dgm:pt>
    <dgm:pt modelId="{DCCDE103-6C00-444B-B25C-DE649D6862CF}" type="pres">
      <dgm:prSet presAssocID="{1901CC31-0966-494B-A115-4F67CDB01A23}" presName="dummy1b" presStyleCnt="0"/>
      <dgm:spPr/>
    </dgm:pt>
    <dgm:pt modelId="{385A865A-4440-4C52-ABCD-7F43B8A8BFD4}" type="pres">
      <dgm:prSet presAssocID="{1901CC31-0966-494B-A115-4F67CDB01A2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F96C8B2-ADE9-4D06-9EE2-6A620E7CC41F}" type="pres">
      <dgm:prSet presAssocID="{1901CC31-0966-494B-A115-4F67CDB01A23}" presName="wedge2" presStyleLbl="node1" presStyleIdx="1" presStyleCnt="3"/>
      <dgm:spPr/>
      <dgm:t>
        <a:bodyPr/>
        <a:lstStyle/>
        <a:p>
          <a:endParaRPr lang="pt-PT"/>
        </a:p>
      </dgm:t>
    </dgm:pt>
    <dgm:pt modelId="{3C5CBA09-F5C0-4E7C-89CD-CA073160558B}" type="pres">
      <dgm:prSet presAssocID="{1901CC31-0966-494B-A115-4F67CDB01A23}" presName="dummy2a" presStyleCnt="0"/>
      <dgm:spPr/>
    </dgm:pt>
    <dgm:pt modelId="{56BFD7B2-968D-4507-9C5E-4CDFE664ACE0}" type="pres">
      <dgm:prSet presAssocID="{1901CC31-0966-494B-A115-4F67CDB01A23}" presName="dummy2b" presStyleCnt="0"/>
      <dgm:spPr/>
    </dgm:pt>
    <dgm:pt modelId="{E0904F77-55DF-4388-9771-1CCB9AE3374C}" type="pres">
      <dgm:prSet presAssocID="{1901CC31-0966-494B-A115-4F67CDB01A2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1C5A9AF-9997-4E1F-B5D4-0D7289C787C6}" type="pres">
      <dgm:prSet presAssocID="{1901CC31-0966-494B-A115-4F67CDB01A23}" presName="wedge3" presStyleLbl="node1" presStyleIdx="2" presStyleCnt="3" custScaleX="103007"/>
      <dgm:spPr/>
      <dgm:t>
        <a:bodyPr/>
        <a:lstStyle/>
        <a:p>
          <a:endParaRPr lang="pt-PT"/>
        </a:p>
      </dgm:t>
    </dgm:pt>
    <dgm:pt modelId="{8E90668C-DA2A-4072-98B1-4D5614788A84}" type="pres">
      <dgm:prSet presAssocID="{1901CC31-0966-494B-A115-4F67CDB01A23}" presName="dummy3a" presStyleCnt="0"/>
      <dgm:spPr/>
    </dgm:pt>
    <dgm:pt modelId="{D4AA1226-B2CF-45CB-99E0-77681AE065C6}" type="pres">
      <dgm:prSet presAssocID="{1901CC31-0966-494B-A115-4F67CDB01A23}" presName="dummy3b" presStyleCnt="0"/>
      <dgm:spPr/>
    </dgm:pt>
    <dgm:pt modelId="{05F146F4-F3C4-42B2-91A8-02360120337E}" type="pres">
      <dgm:prSet presAssocID="{1901CC31-0966-494B-A115-4F67CDB01A2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9E3750A-E6C4-4174-B085-312431933A00}" type="pres">
      <dgm:prSet presAssocID="{1CA30399-9AA1-4ADA-9F83-747A7324DC45}" presName="arrowWedge1" presStyleLbl="fgSibTrans2D1" presStyleIdx="0" presStyleCnt="3"/>
      <dgm:spPr/>
    </dgm:pt>
    <dgm:pt modelId="{4411AA5A-8B94-4CC9-89E0-8CB325C96BB4}" type="pres">
      <dgm:prSet presAssocID="{55DECBC2-EFAD-4568-B621-84E59B890258}" presName="arrowWedge2" presStyleLbl="fgSibTrans2D1" presStyleIdx="1" presStyleCnt="3"/>
      <dgm:spPr/>
    </dgm:pt>
    <dgm:pt modelId="{F93D3F66-37F8-46C7-91C9-17B72C237C2E}" type="pres">
      <dgm:prSet presAssocID="{0D5F3491-5DA2-4776-B53E-DE9D7D4FA6AD}" presName="arrowWedge3" presStyleLbl="fgSibTrans2D1" presStyleIdx="2" presStyleCnt="3"/>
      <dgm:spPr/>
    </dgm:pt>
  </dgm:ptLst>
  <dgm:cxnLst>
    <dgm:cxn modelId="{A3326B9F-A0B2-4C27-8976-121F890CF03F}" type="presOf" srcId="{A1B0CB44-33B1-4D89-AB14-95371090856B}" destId="{7406C16D-6F6B-4079-9BE7-274E55CD6860}" srcOrd="0" destOrd="0" presId="urn:microsoft.com/office/officeart/2005/8/layout/cycle8"/>
    <dgm:cxn modelId="{3A143AFA-4D3D-4BCB-9F85-A87416245E40}" srcId="{1901CC31-0966-494B-A115-4F67CDB01A23}" destId="{E459AA86-061E-4CC8-9B60-7C05EB88D104}" srcOrd="1" destOrd="0" parTransId="{2119F060-DDBC-4483-BB91-624BFE329F99}" sibTransId="{55DECBC2-EFAD-4568-B621-84E59B890258}"/>
    <dgm:cxn modelId="{120F9505-EEE1-40DC-AF1E-CF85EDF66F19}" type="presOf" srcId="{E459AA86-061E-4CC8-9B60-7C05EB88D104}" destId="{EF96C8B2-ADE9-4D06-9EE2-6A620E7CC41F}" srcOrd="0" destOrd="0" presId="urn:microsoft.com/office/officeart/2005/8/layout/cycle8"/>
    <dgm:cxn modelId="{EFDDE6FD-A3A1-465A-8027-7BFFDFBAC0FA}" type="presOf" srcId="{36C359B8-5B00-4DE0-8C95-0CC52268D25E}" destId="{C1C5A9AF-9997-4E1F-B5D4-0D7289C787C6}" srcOrd="0" destOrd="0" presId="urn:microsoft.com/office/officeart/2005/8/layout/cycle8"/>
    <dgm:cxn modelId="{7049F728-5420-47BF-B5E8-A6C71107DECF}" type="presOf" srcId="{36C359B8-5B00-4DE0-8C95-0CC52268D25E}" destId="{05F146F4-F3C4-42B2-91A8-02360120337E}" srcOrd="1" destOrd="0" presId="urn:microsoft.com/office/officeart/2005/8/layout/cycle8"/>
    <dgm:cxn modelId="{4EE43D71-B5D9-448F-BF37-1B2998DED3BF}" type="presOf" srcId="{A1B0CB44-33B1-4D89-AB14-95371090856B}" destId="{385A865A-4440-4C52-ABCD-7F43B8A8BFD4}" srcOrd="1" destOrd="0" presId="urn:microsoft.com/office/officeart/2005/8/layout/cycle8"/>
    <dgm:cxn modelId="{3FBA5120-E3C5-4625-A2BE-85B7FB30D264}" type="presOf" srcId="{E459AA86-061E-4CC8-9B60-7C05EB88D104}" destId="{E0904F77-55DF-4388-9771-1CCB9AE3374C}" srcOrd="1" destOrd="0" presId="urn:microsoft.com/office/officeart/2005/8/layout/cycle8"/>
    <dgm:cxn modelId="{872D1617-4BD7-42D6-8611-E20F2D1EDEE5}" type="presOf" srcId="{1901CC31-0966-494B-A115-4F67CDB01A23}" destId="{B971D030-FF09-4F56-B233-69B374CCB243}" srcOrd="0" destOrd="0" presId="urn:microsoft.com/office/officeart/2005/8/layout/cycle8"/>
    <dgm:cxn modelId="{60192DE4-AD70-46A3-94D8-DDF82625306E}" srcId="{1901CC31-0966-494B-A115-4F67CDB01A23}" destId="{36C359B8-5B00-4DE0-8C95-0CC52268D25E}" srcOrd="2" destOrd="0" parTransId="{C04756E4-1D70-4000-9F08-D8FD0E19331F}" sibTransId="{0D5F3491-5DA2-4776-B53E-DE9D7D4FA6AD}"/>
    <dgm:cxn modelId="{F3F8671C-7A39-4CBC-8842-98199C09D6BE}" srcId="{1901CC31-0966-494B-A115-4F67CDB01A23}" destId="{A1B0CB44-33B1-4D89-AB14-95371090856B}" srcOrd="0" destOrd="0" parTransId="{4253E43C-7CFB-4BAF-91FA-B7F1EC3D0FC0}" sibTransId="{1CA30399-9AA1-4ADA-9F83-747A7324DC45}"/>
    <dgm:cxn modelId="{5E838F53-4B88-4790-8A98-4AC42EA38F25}" type="presParOf" srcId="{B971D030-FF09-4F56-B233-69B374CCB243}" destId="{7406C16D-6F6B-4079-9BE7-274E55CD6860}" srcOrd="0" destOrd="0" presId="urn:microsoft.com/office/officeart/2005/8/layout/cycle8"/>
    <dgm:cxn modelId="{9F7CEC9B-5B12-48C7-9136-7351CF263071}" type="presParOf" srcId="{B971D030-FF09-4F56-B233-69B374CCB243}" destId="{A1349D61-FD29-4900-9D3B-CCDC9BE305DE}" srcOrd="1" destOrd="0" presId="urn:microsoft.com/office/officeart/2005/8/layout/cycle8"/>
    <dgm:cxn modelId="{6620DA1C-0CE4-4802-A9D5-83864323ED22}" type="presParOf" srcId="{B971D030-FF09-4F56-B233-69B374CCB243}" destId="{DCCDE103-6C00-444B-B25C-DE649D6862CF}" srcOrd="2" destOrd="0" presId="urn:microsoft.com/office/officeart/2005/8/layout/cycle8"/>
    <dgm:cxn modelId="{A611EE0A-0A82-4132-970F-473164BCA143}" type="presParOf" srcId="{B971D030-FF09-4F56-B233-69B374CCB243}" destId="{385A865A-4440-4C52-ABCD-7F43B8A8BFD4}" srcOrd="3" destOrd="0" presId="urn:microsoft.com/office/officeart/2005/8/layout/cycle8"/>
    <dgm:cxn modelId="{EEF22A52-E713-419C-9C13-34263E12F229}" type="presParOf" srcId="{B971D030-FF09-4F56-B233-69B374CCB243}" destId="{EF96C8B2-ADE9-4D06-9EE2-6A620E7CC41F}" srcOrd="4" destOrd="0" presId="urn:microsoft.com/office/officeart/2005/8/layout/cycle8"/>
    <dgm:cxn modelId="{C2179648-843B-43E5-B551-38CDB0FA25A7}" type="presParOf" srcId="{B971D030-FF09-4F56-B233-69B374CCB243}" destId="{3C5CBA09-F5C0-4E7C-89CD-CA073160558B}" srcOrd="5" destOrd="0" presId="urn:microsoft.com/office/officeart/2005/8/layout/cycle8"/>
    <dgm:cxn modelId="{CF7482C9-BAEA-44C8-A512-2DBFFE2CE3A3}" type="presParOf" srcId="{B971D030-FF09-4F56-B233-69B374CCB243}" destId="{56BFD7B2-968D-4507-9C5E-4CDFE664ACE0}" srcOrd="6" destOrd="0" presId="urn:microsoft.com/office/officeart/2005/8/layout/cycle8"/>
    <dgm:cxn modelId="{4CF08317-823F-4EC6-A7B7-A85A3DFF70C3}" type="presParOf" srcId="{B971D030-FF09-4F56-B233-69B374CCB243}" destId="{E0904F77-55DF-4388-9771-1CCB9AE3374C}" srcOrd="7" destOrd="0" presId="urn:microsoft.com/office/officeart/2005/8/layout/cycle8"/>
    <dgm:cxn modelId="{7B294A7F-4A8B-4F19-A558-E41E1888CDE7}" type="presParOf" srcId="{B971D030-FF09-4F56-B233-69B374CCB243}" destId="{C1C5A9AF-9997-4E1F-B5D4-0D7289C787C6}" srcOrd="8" destOrd="0" presId="urn:microsoft.com/office/officeart/2005/8/layout/cycle8"/>
    <dgm:cxn modelId="{4F433F98-7538-4BAD-BDDF-24F043EECBCD}" type="presParOf" srcId="{B971D030-FF09-4F56-B233-69B374CCB243}" destId="{8E90668C-DA2A-4072-98B1-4D5614788A84}" srcOrd="9" destOrd="0" presId="urn:microsoft.com/office/officeart/2005/8/layout/cycle8"/>
    <dgm:cxn modelId="{73BABF3F-5A59-45A6-8A5B-EA2B8C1DDDAD}" type="presParOf" srcId="{B971D030-FF09-4F56-B233-69B374CCB243}" destId="{D4AA1226-B2CF-45CB-99E0-77681AE065C6}" srcOrd="10" destOrd="0" presId="urn:microsoft.com/office/officeart/2005/8/layout/cycle8"/>
    <dgm:cxn modelId="{CEDF1B4B-4DFE-490B-8E4D-419653FA1930}" type="presParOf" srcId="{B971D030-FF09-4F56-B233-69B374CCB243}" destId="{05F146F4-F3C4-42B2-91A8-02360120337E}" srcOrd="11" destOrd="0" presId="urn:microsoft.com/office/officeart/2005/8/layout/cycle8"/>
    <dgm:cxn modelId="{DF54A821-47FA-440A-8D35-99326DAD92ED}" type="presParOf" srcId="{B971D030-FF09-4F56-B233-69B374CCB243}" destId="{29E3750A-E6C4-4174-B085-312431933A00}" srcOrd="12" destOrd="0" presId="urn:microsoft.com/office/officeart/2005/8/layout/cycle8"/>
    <dgm:cxn modelId="{37A18761-3F4A-4A8C-B6BD-6CC442F55867}" type="presParOf" srcId="{B971D030-FF09-4F56-B233-69B374CCB243}" destId="{4411AA5A-8B94-4CC9-89E0-8CB325C96BB4}" srcOrd="13" destOrd="0" presId="urn:microsoft.com/office/officeart/2005/8/layout/cycle8"/>
    <dgm:cxn modelId="{794FDCE0-A30C-42FD-AA38-911249BE4E92}" type="presParOf" srcId="{B971D030-FF09-4F56-B233-69B374CCB243}" destId="{F93D3F66-37F8-46C7-91C9-17B72C237C2E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AC6C0F-7BFD-4ADD-9B7E-6D7833C001D8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0A59A20F-8F70-4263-921B-2D52C8DE9D94}">
      <dgm:prSet phldrT="[Texto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pt-PT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Treinadores</a:t>
          </a:r>
        </a:p>
        <a:p>
          <a:r>
            <a:rPr lang="pt-PT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Coordenadores</a:t>
          </a:r>
          <a:endParaRPr lang="pt-PT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0539C1-FD98-4147-8F91-95506EFD6388}" type="parTrans" cxnId="{43F32107-6841-4583-9F59-CC2B7F8A347F}">
      <dgm:prSet/>
      <dgm:spPr/>
      <dgm:t>
        <a:bodyPr/>
        <a:lstStyle/>
        <a:p>
          <a:endParaRPr lang="pt-PT"/>
        </a:p>
      </dgm:t>
    </dgm:pt>
    <dgm:pt modelId="{3B8D4B02-A372-41B8-A38D-96E7C4D9202C}" type="sibTrans" cxnId="{43F32107-6841-4583-9F59-CC2B7F8A347F}">
      <dgm:prSet/>
      <dgm:spPr>
        <a:solidFill>
          <a:schemeClr val="accent1"/>
        </a:solidFill>
      </dgm:spPr>
      <dgm:t>
        <a:bodyPr/>
        <a:lstStyle/>
        <a:p>
          <a:endParaRPr lang="pt-PT"/>
        </a:p>
      </dgm:t>
    </dgm:pt>
    <dgm:pt modelId="{2A6A2C7D-5958-4E72-A647-BD38B8560639}">
      <dgm:prSet phldrT="[Texto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pt-PT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Discurso</a:t>
          </a:r>
          <a:endParaRPr lang="pt-PT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45B22F-867A-4D0A-A4F4-CA873F13897D}" type="parTrans" cxnId="{8754A66E-EE9F-4C4B-9D26-19B220987A93}">
      <dgm:prSet/>
      <dgm:spPr/>
      <dgm:t>
        <a:bodyPr/>
        <a:lstStyle/>
        <a:p>
          <a:endParaRPr lang="pt-PT"/>
        </a:p>
      </dgm:t>
    </dgm:pt>
    <dgm:pt modelId="{90E5E6E7-8584-4C9E-AF29-CF57BCD9983E}" type="sibTrans" cxnId="{8754A66E-EE9F-4C4B-9D26-19B220987A93}">
      <dgm:prSet/>
      <dgm:spPr>
        <a:solidFill>
          <a:schemeClr val="accent1"/>
        </a:solidFill>
      </dgm:spPr>
      <dgm:t>
        <a:bodyPr/>
        <a:lstStyle/>
        <a:p>
          <a:endParaRPr lang="pt-PT"/>
        </a:p>
      </dgm:t>
    </dgm:pt>
    <dgm:pt modelId="{006040EA-ED04-410E-A54C-9C409F0D1FD9}">
      <dgm:prSet phldrT="[Texto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pt-PT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Práticas</a:t>
          </a:r>
          <a:endParaRPr lang="pt-PT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B27836-27E0-442B-B2D4-4FE67070853A}" type="parTrans" cxnId="{866B911E-C88B-41A4-82E0-E8381EB09B9A}">
      <dgm:prSet/>
      <dgm:spPr/>
      <dgm:t>
        <a:bodyPr/>
        <a:lstStyle/>
        <a:p>
          <a:endParaRPr lang="pt-PT"/>
        </a:p>
      </dgm:t>
    </dgm:pt>
    <dgm:pt modelId="{30B5180B-8630-48F0-BC4A-AEE96B99E944}" type="sibTrans" cxnId="{866B911E-C88B-41A4-82E0-E8381EB09B9A}">
      <dgm:prSet/>
      <dgm:spPr/>
      <dgm:t>
        <a:bodyPr/>
        <a:lstStyle/>
        <a:p>
          <a:endParaRPr lang="pt-PT"/>
        </a:p>
      </dgm:t>
    </dgm:pt>
    <dgm:pt modelId="{CC190C36-A07F-4EFD-B20C-52C7199A47BA}" type="pres">
      <dgm:prSet presAssocID="{AFAC6C0F-7BFD-4ADD-9B7E-6D7833C001D8}" presName="linearFlow" presStyleCnt="0">
        <dgm:presLayoutVars>
          <dgm:resizeHandles val="exact"/>
        </dgm:presLayoutVars>
      </dgm:prSet>
      <dgm:spPr/>
    </dgm:pt>
    <dgm:pt modelId="{11D34938-0749-418F-9AE8-D41C63A529AD}" type="pres">
      <dgm:prSet presAssocID="{0A59A20F-8F70-4263-921B-2D52C8DE9D9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8006F88-B8F2-4612-9E31-F0442229644A}" type="pres">
      <dgm:prSet presAssocID="{3B8D4B02-A372-41B8-A38D-96E7C4D9202C}" presName="sibTrans" presStyleLbl="sibTrans2D1" presStyleIdx="0" presStyleCnt="2"/>
      <dgm:spPr/>
      <dgm:t>
        <a:bodyPr/>
        <a:lstStyle/>
        <a:p>
          <a:endParaRPr lang="pt-PT"/>
        </a:p>
      </dgm:t>
    </dgm:pt>
    <dgm:pt modelId="{28CDBC90-D3F3-4EC3-B8EA-F2DCFB2989C0}" type="pres">
      <dgm:prSet presAssocID="{3B8D4B02-A372-41B8-A38D-96E7C4D9202C}" presName="connectorText" presStyleLbl="sibTrans2D1" presStyleIdx="0" presStyleCnt="2"/>
      <dgm:spPr/>
      <dgm:t>
        <a:bodyPr/>
        <a:lstStyle/>
        <a:p>
          <a:endParaRPr lang="pt-PT"/>
        </a:p>
      </dgm:t>
    </dgm:pt>
    <dgm:pt modelId="{D80F2945-0345-47C4-AE24-98B8E641CE01}" type="pres">
      <dgm:prSet presAssocID="{2A6A2C7D-5958-4E72-A647-BD38B856063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AFF89B5-22A9-416F-9136-4EC12F004CF5}" type="pres">
      <dgm:prSet presAssocID="{90E5E6E7-8584-4C9E-AF29-CF57BCD9983E}" presName="sibTrans" presStyleLbl="sibTrans2D1" presStyleIdx="1" presStyleCnt="2"/>
      <dgm:spPr/>
      <dgm:t>
        <a:bodyPr/>
        <a:lstStyle/>
        <a:p>
          <a:endParaRPr lang="pt-PT"/>
        </a:p>
      </dgm:t>
    </dgm:pt>
    <dgm:pt modelId="{8DEAE800-0995-4CD5-944F-44F07F427DDA}" type="pres">
      <dgm:prSet presAssocID="{90E5E6E7-8584-4C9E-AF29-CF57BCD9983E}" presName="connectorText" presStyleLbl="sibTrans2D1" presStyleIdx="1" presStyleCnt="2"/>
      <dgm:spPr/>
      <dgm:t>
        <a:bodyPr/>
        <a:lstStyle/>
        <a:p>
          <a:endParaRPr lang="pt-PT"/>
        </a:p>
      </dgm:t>
    </dgm:pt>
    <dgm:pt modelId="{7E458181-4AAB-45AB-A135-F5E7EFAE1199}" type="pres">
      <dgm:prSet presAssocID="{006040EA-ED04-410E-A54C-9C409F0D1FD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3AF0884B-7630-4D77-9E9E-3A242256BAA9}" type="presOf" srcId="{2A6A2C7D-5958-4E72-A647-BD38B8560639}" destId="{D80F2945-0345-47C4-AE24-98B8E641CE01}" srcOrd="0" destOrd="0" presId="urn:microsoft.com/office/officeart/2005/8/layout/process2"/>
    <dgm:cxn modelId="{B09560A7-0E75-49AE-AD45-5C29DC6DC8A0}" type="presOf" srcId="{3B8D4B02-A372-41B8-A38D-96E7C4D9202C}" destId="{F8006F88-B8F2-4612-9E31-F0442229644A}" srcOrd="0" destOrd="0" presId="urn:microsoft.com/office/officeart/2005/8/layout/process2"/>
    <dgm:cxn modelId="{43F32107-6841-4583-9F59-CC2B7F8A347F}" srcId="{AFAC6C0F-7BFD-4ADD-9B7E-6D7833C001D8}" destId="{0A59A20F-8F70-4263-921B-2D52C8DE9D94}" srcOrd="0" destOrd="0" parTransId="{E90539C1-FD98-4147-8F91-95506EFD6388}" sibTransId="{3B8D4B02-A372-41B8-A38D-96E7C4D9202C}"/>
    <dgm:cxn modelId="{E8C0C20A-0ED3-487B-A5C3-A363F459C373}" type="presOf" srcId="{90E5E6E7-8584-4C9E-AF29-CF57BCD9983E}" destId="{DAFF89B5-22A9-416F-9136-4EC12F004CF5}" srcOrd="0" destOrd="0" presId="urn:microsoft.com/office/officeart/2005/8/layout/process2"/>
    <dgm:cxn modelId="{4A7AAD5A-CE4C-4840-B85C-F1B0222A8587}" type="presOf" srcId="{006040EA-ED04-410E-A54C-9C409F0D1FD9}" destId="{7E458181-4AAB-45AB-A135-F5E7EFAE1199}" srcOrd="0" destOrd="0" presId="urn:microsoft.com/office/officeart/2005/8/layout/process2"/>
    <dgm:cxn modelId="{3C02B327-A94E-4A66-AB8C-5878CDAA3172}" type="presOf" srcId="{90E5E6E7-8584-4C9E-AF29-CF57BCD9983E}" destId="{8DEAE800-0995-4CD5-944F-44F07F427DDA}" srcOrd="1" destOrd="0" presId="urn:microsoft.com/office/officeart/2005/8/layout/process2"/>
    <dgm:cxn modelId="{87E9BEF3-C532-4FB7-9F71-478A49CA85B1}" type="presOf" srcId="{AFAC6C0F-7BFD-4ADD-9B7E-6D7833C001D8}" destId="{CC190C36-A07F-4EFD-B20C-52C7199A47BA}" srcOrd="0" destOrd="0" presId="urn:microsoft.com/office/officeart/2005/8/layout/process2"/>
    <dgm:cxn modelId="{EEA524D8-8A2E-4935-8359-5C9C99B37DAF}" type="presOf" srcId="{3B8D4B02-A372-41B8-A38D-96E7C4D9202C}" destId="{28CDBC90-D3F3-4EC3-B8EA-F2DCFB2989C0}" srcOrd="1" destOrd="0" presId="urn:microsoft.com/office/officeart/2005/8/layout/process2"/>
    <dgm:cxn modelId="{866B911E-C88B-41A4-82E0-E8381EB09B9A}" srcId="{AFAC6C0F-7BFD-4ADD-9B7E-6D7833C001D8}" destId="{006040EA-ED04-410E-A54C-9C409F0D1FD9}" srcOrd="2" destOrd="0" parTransId="{E9B27836-27E0-442B-B2D4-4FE67070853A}" sibTransId="{30B5180B-8630-48F0-BC4A-AEE96B99E944}"/>
    <dgm:cxn modelId="{8754A66E-EE9F-4C4B-9D26-19B220987A93}" srcId="{AFAC6C0F-7BFD-4ADD-9B7E-6D7833C001D8}" destId="{2A6A2C7D-5958-4E72-A647-BD38B8560639}" srcOrd="1" destOrd="0" parTransId="{3D45B22F-867A-4D0A-A4F4-CA873F13897D}" sibTransId="{90E5E6E7-8584-4C9E-AF29-CF57BCD9983E}"/>
    <dgm:cxn modelId="{51E20BAD-D61F-444F-8C81-7CDA05469CD3}" type="presOf" srcId="{0A59A20F-8F70-4263-921B-2D52C8DE9D94}" destId="{11D34938-0749-418F-9AE8-D41C63A529AD}" srcOrd="0" destOrd="0" presId="urn:microsoft.com/office/officeart/2005/8/layout/process2"/>
    <dgm:cxn modelId="{D6E79A94-EF92-46CE-A89A-90C1126AE495}" type="presParOf" srcId="{CC190C36-A07F-4EFD-B20C-52C7199A47BA}" destId="{11D34938-0749-418F-9AE8-D41C63A529AD}" srcOrd="0" destOrd="0" presId="urn:microsoft.com/office/officeart/2005/8/layout/process2"/>
    <dgm:cxn modelId="{94960EAB-ED40-4BBB-B335-7E40C0F04935}" type="presParOf" srcId="{CC190C36-A07F-4EFD-B20C-52C7199A47BA}" destId="{F8006F88-B8F2-4612-9E31-F0442229644A}" srcOrd="1" destOrd="0" presId="urn:microsoft.com/office/officeart/2005/8/layout/process2"/>
    <dgm:cxn modelId="{8BB4CCC5-CFBF-460D-94B8-43B9A78D5469}" type="presParOf" srcId="{F8006F88-B8F2-4612-9E31-F0442229644A}" destId="{28CDBC90-D3F3-4EC3-B8EA-F2DCFB2989C0}" srcOrd="0" destOrd="0" presId="urn:microsoft.com/office/officeart/2005/8/layout/process2"/>
    <dgm:cxn modelId="{578DFD9E-33FB-46BB-AE84-81BEE1C62DCD}" type="presParOf" srcId="{CC190C36-A07F-4EFD-B20C-52C7199A47BA}" destId="{D80F2945-0345-47C4-AE24-98B8E641CE01}" srcOrd="2" destOrd="0" presId="urn:microsoft.com/office/officeart/2005/8/layout/process2"/>
    <dgm:cxn modelId="{C4524109-DAFA-49FC-BADA-0A12CF7D7BC4}" type="presParOf" srcId="{CC190C36-A07F-4EFD-B20C-52C7199A47BA}" destId="{DAFF89B5-22A9-416F-9136-4EC12F004CF5}" srcOrd="3" destOrd="0" presId="urn:microsoft.com/office/officeart/2005/8/layout/process2"/>
    <dgm:cxn modelId="{CC88B810-D80B-4382-9B05-39B3CB9941A5}" type="presParOf" srcId="{DAFF89B5-22A9-416F-9136-4EC12F004CF5}" destId="{8DEAE800-0995-4CD5-944F-44F07F427DDA}" srcOrd="0" destOrd="0" presId="urn:microsoft.com/office/officeart/2005/8/layout/process2"/>
    <dgm:cxn modelId="{2046AAB5-8F94-49D3-8CF4-91B1102E1ACB}" type="presParOf" srcId="{CC190C36-A07F-4EFD-B20C-52C7199A47BA}" destId="{7E458181-4AAB-45AB-A135-F5E7EFAE1199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5C8233-5126-4109-BAE3-5168489FFA60}">
      <dsp:nvSpPr>
        <dsp:cNvPr id="0" name=""/>
        <dsp:cNvSpPr/>
      </dsp:nvSpPr>
      <dsp:spPr>
        <a:xfrm>
          <a:off x="1700113" y="2596616"/>
          <a:ext cx="2695773" cy="1261127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Que Preocupações?</a:t>
          </a:r>
          <a:endParaRPr lang="pt-PT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94900" y="2781304"/>
        <a:ext cx="1906199" cy="891751"/>
      </dsp:txXfrm>
    </dsp:sp>
    <dsp:sp modelId="{B85475DD-E92C-4D00-B8D6-F971CF2798BE}">
      <dsp:nvSpPr>
        <dsp:cNvPr id="0" name=""/>
        <dsp:cNvSpPr/>
      </dsp:nvSpPr>
      <dsp:spPr>
        <a:xfrm rot="12442727">
          <a:off x="762141" y="2346330"/>
          <a:ext cx="1379855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9AFF27-B9D8-46B6-B018-119099422D2A}">
      <dsp:nvSpPr>
        <dsp:cNvPr id="0" name=""/>
        <dsp:cNvSpPr/>
      </dsp:nvSpPr>
      <dsp:spPr>
        <a:xfrm>
          <a:off x="0" y="1757960"/>
          <a:ext cx="1695735" cy="65962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Escola</a:t>
          </a:r>
          <a:endParaRPr lang="pt-PT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320" y="1777280"/>
        <a:ext cx="1657095" cy="620987"/>
      </dsp:txXfrm>
    </dsp:sp>
    <dsp:sp modelId="{337C3BB7-CBA3-45A1-990D-92D5BC59C42C}">
      <dsp:nvSpPr>
        <dsp:cNvPr id="0" name=""/>
        <dsp:cNvSpPr/>
      </dsp:nvSpPr>
      <dsp:spPr>
        <a:xfrm rot="16200000">
          <a:off x="2016897" y="1361197"/>
          <a:ext cx="2062205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5A9C89-4A95-4360-BD5F-93ADBE29330D}">
      <dsp:nvSpPr>
        <dsp:cNvPr id="0" name=""/>
        <dsp:cNvSpPr/>
      </dsp:nvSpPr>
      <dsp:spPr>
        <a:xfrm>
          <a:off x="1700110" y="206255"/>
          <a:ext cx="2695778" cy="10610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Estágio Profissional</a:t>
          </a:r>
          <a:endParaRPr lang="pt-PT" sz="20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31188" y="237333"/>
        <a:ext cx="2633622" cy="998913"/>
      </dsp:txXfrm>
    </dsp:sp>
    <dsp:sp modelId="{D2DF82E3-FEB3-43CF-92DA-9AD09D9B1E84}">
      <dsp:nvSpPr>
        <dsp:cNvPr id="0" name=""/>
        <dsp:cNvSpPr/>
      </dsp:nvSpPr>
      <dsp:spPr>
        <a:xfrm rot="19928796">
          <a:off x="3910997" y="2344335"/>
          <a:ext cx="1349656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D43F4-CE3C-43AA-81AD-D24ABC1519D1}">
      <dsp:nvSpPr>
        <dsp:cNvPr id="0" name=""/>
        <dsp:cNvSpPr/>
      </dsp:nvSpPr>
      <dsp:spPr>
        <a:xfrm>
          <a:off x="4356334" y="1757967"/>
          <a:ext cx="1695735" cy="6596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Treino</a:t>
          </a:r>
          <a:endParaRPr lang="pt-PT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75653" y="1777286"/>
        <a:ext cx="1657097" cy="6209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06C16D-6F6B-4079-9BE7-274E55CD6860}">
      <dsp:nvSpPr>
        <dsp:cNvPr id="0" name=""/>
        <dsp:cNvSpPr/>
      </dsp:nvSpPr>
      <dsp:spPr>
        <a:xfrm>
          <a:off x="1617683" y="473604"/>
          <a:ext cx="4301942" cy="4301942"/>
        </a:xfrm>
        <a:prstGeom prst="pie">
          <a:avLst>
            <a:gd name="adj1" fmla="val 16200000"/>
            <a:gd name="adj2" fmla="val 180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CONTEXTOS DE TREINO</a:t>
          </a:r>
          <a:endParaRPr lang="pt-PT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84909" y="1385207"/>
        <a:ext cx="1536408" cy="1280340"/>
      </dsp:txXfrm>
    </dsp:sp>
    <dsp:sp modelId="{EF96C8B2-ADE9-4D06-9EE2-6A620E7CC41F}">
      <dsp:nvSpPr>
        <dsp:cNvPr id="0" name=""/>
        <dsp:cNvSpPr/>
      </dsp:nvSpPr>
      <dsp:spPr>
        <a:xfrm>
          <a:off x="1553776" y="486529"/>
          <a:ext cx="4301942" cy="4301942"/>
        </a:xfrm>
        <a:prstGeom prst="pie">
          <a:avLst>
            <a:gd name="adj1" fmla="val 1800000"/>
            <a:gd name="adj2" fmla="val 900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JOVENS EM RISCO</a:t>
          </a:r>
          <a:endParaRPr lang="pt-PT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78048" y="3277670"/>
        <a:ext cx="2304612" cy="1126699"/>
      </dsp:txXfrm>
    </dsp:sp>
    <dsp:sp modelId="{C1C5A9AF-9997-4E1F-B5D4-0D7289C787C6}">
      <dsp:nvSpPr>
        <dsp:cNvPr id="0" name=""/>
        <dsp:cNvSpPr/>
      </dsp:nvSpPr>
      <dsp:spPr>
        <a:xfrm>
          <a:off x="1400497" y="332888"/>
          <a:ext cx="4431301" cy="4301942"/>
        </a:xfrm>
        <a:prstGeom prst="pie">
          <a:avLst>
            <a:gd name="adj1" fmla="val 9000000"/>
            <a:gd name="adj2" fmla="val 1620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ÁREAS DE INTERVENÇÃO             </a:t>
          </a:r>
          <a:endParaRPr lang="pt-PT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13789" y="1244490"/>
        <a:ext cx="1582607" cy="1280340"/>
      </dsp:txXfrm>
    </dsp:sp>
    <dsp:sp modelId="{29E3750A-E6C4-4174-B085-312431933A00}">
      <dsp:nvSpPr>
        <dsp:cNvPr id="0" name=""/>
        <dsp:cNvSpPr/>
      </dsp:nvSpPr>
      <dsp:spPr>
        <a:xfrm>
          <a:off x="1351727" y="207294"/>
          <a:ext cx="4834563" cy="483456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11AA5A-8B94-4CC9-89E0-8CB325C96BB4}">
      <dsp:nvSpPr>
        <dsp:cNvPr id="0" name=""/>
        <dsp:cNvSpPr/>
      </dsp:nvSpPr>
      <dsp:spPr>
        <a:xfrm>
          <a:off x="1287465" y="219946"/>
          <a:ext cx="4834563" cy="483456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3D3F66-37F8-46C7-91C9-17B72C237C2E}">
      <dsp:nvSpPr>
        <dsp:cNvPr id="0" name=""/>
        <dsp:cNvSpPr/>
      </dsp:nvSpPr>
      <dsp:spPr>
        <a:xfrm>
          <a:off x="1197970" y="66577"/>
          <a:ext cx="4834563" cy="483456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06C16D-6F6B-4079-9BE7-274E55CD6860}">
      <dsp:nvSpPr>
        <dsp:cNvPr id="0" name=""/>
        <dsp:cNvSpPr/>
      </dsp:nvSpPr>
      <dsp:spPr>
        <a:xfrm>
          <a:off x="1617683" y="473604"/>
          <a:ext cx="4301942" cy="4301942"/>
        </a:xfrm>
        <a:prstGeom prst="pie">
          <a:avLst>
            <a:gd name="adj1" fmla="val 16200000"/>
            <a:gd name="adj2" fmla="val 180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ATIVIDADES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ENSINAR VALORES</a:t>
          </a:r>
          <a:endParaRPr lang="pt-PT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84909" y="1385207"/>
        <a:ext cx="1536408" cy="1280340"/>
      </dsp:txXfrm>
    </dsp:sp>
    <dsp:sp modelId="{EF96C8B2-ADE9-4D06-9EE2-6A620E7CC41F}">
      <dsp:nvSpPr>
        <dsp:cNvPr id="0" name=""/>
        <dsp:cNvSpPr/>
      </dsp:nvSpPr>
      <dsp:spPr>
        <a:xfrm>
          <a:off x="1553776" y="486529"/>
          <a:ext cx="4301942" cy="4301942"/>
        </a:xfrm>
        <a:prstGeom prst="pie">
          <a:avLst>
            <a:gd name="adj1" fmla="val 1800000"/>
            <a:gd name="adj2" fmla="val 900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CLIMA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EMPOWERMENT</a:t>
          </a:r>
          <a:endParaRPr lang="pt-PT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78048" y="3277670"/>
        <a:ext cx="2304612" cy="1126699"/>
      </dsp:txXfrm>
    </dsp:sp>
    <dsp:sp modelId="{C1C5A9AF-9997-4E1F-B5D4-0D7289C787C6}">
      <dsp:nvSpPr>
        <dsp:cNvPr id="0" name=""/>
        <dsp:cNvSpPr/>
      </dsp:nvSpPr>
      <dsp:spPr>
        <a:xfrm>
          <a:off x="1400497" y="332888"/>
          <a:ext cx="4431301" cy="4301942"/>
        </a:xfrm>
        <a:prstGeom prst="pie">
          <a:avLst>
            <a:gd name="adj1" fmla="val 9000000"/>
            <a:gd name="adj2" fmla="val 1620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 C´s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           </a:t>
          </a:r>
          <a:endParaRPr lang="pt-PT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13789" y="1244490"/>
        <a:ext cx="1582607" cy="1280340"/>
      </dsp:txXfrm>
    </dsp:sp>
    <dsp:sp modelId="{29E3750A-E6C4-4174-B085-312431933A00}">
      <dsp:nvSpPr>
        <dsp:cNvPr id="0" name=""/>
        <dsp:cNvSpPr/>
      </dsp:nvSpPr>
      <dsp:spPr>
        <a:xfrm>
          <a:off x="1351727" y="207294"/>
          <a:ext cx="4834563" cy="483456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11AA5A-8B94-4CC9-89E0-8CB325C96BB4}">
      <dsp:nvSpPr>
        <dsp:cNvPr id="0" name=""/>
        <dsp:cNvSpPr/>
      </dsp:nvSpPr>
      <dsp:spPr>
        <a:xfrm>
          <a:off x="1287465" y="219946"/>
          <a:ext cx="4834563" cy="483456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3D3F66-37F8-46C7-91C9-17B72C237C2E}">
      <dsp:nvSpPr>
        <dsp:cNvPr id="0" name=""/>
        <dsp:cNvSpPr/>
      </dsp:nvSpPr>
      <dsp:spPr>
        <a:xfrm>
          <a:off x="1197970" y="66577"/>
          <a:ext cx="4834563" cy="483456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06C16D-6F6B-4079-9BE7-274E55CD6860}">
      <dsp:nvSpPr>
        <dsp:cNvPr id="0" name=""/>
        <dsp:cNvSpPr/>
      </dsp:nvSpPr>
      <dsp:spPr>
        <a:xfrm>
          <a:off x="1617683" y="473604"/>
          <a:ext cx="4301942" cy="4301942"/>
        </a:xfrm>
        <a:prstGeom prst="pie">
          <a:avLst>
            <a:gd name="adj1" fmla="val 16200000"/>
            <a:gd name="adj2" fmla="val 180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CARÁCTER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CONFIANÇA</a:t>
          </a:r>
          <a:endParaRPr lang="pt-PT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84909" y="1385207"/>
        <a:ext cx="1536408" cy="1280340"/>
      </dsp:txXfrm>
    </dsp:sp>
    <dsp:sp modelId="{EF96C8B2-ADE9-4D06-9EE2-6A620E7CC41F}">
      <dsp:nvSpPr>
        <dsp:cNvPr id="0" name=""/>
        <dsp:cNvSpPr/>
      </dsp:nvSpPr>
      <dsp:spPr>
        <a:xfrm>
          <a:off x="1553776" y="486529"/>
          <a:ext cx="4301942" cy="4301942"/>
        </a:xfrm>
        <a:prstGeom prst="pie">
          <a:avLst>
            <a:gd name="adj1" fmla="val 1800000"/>
            <a:gd name="adj2" fmla="val 900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COMPETÊNCIA</a:t>
          </a:r>
          <a:endParaRPr lang="pt-PT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78048" y="3277670"/>
        <a:ext cx="2304612" cy="1126699"/>
      </dsp:txXfrm>
    </dsp:sp>
    <dsp:sp modelId="{C1C5A9AF-9997-4E1F-B5D4-0D7289C787C6}">
      <dsp:nvSpPr>
        <dsp:cNvPr id="0" name=""/>
        <dsp:cNvSpPr/>
      </dsp:nvSpPr>
      <dsp:spPr>
        <a:xfrm>
          <a:off x="1400497" y="332888"/>
          <a:ext cx="4431301" cy="4301942"/>
        </a:xfrm>
        <a:prstGeom prst="pie">
          <a:avLst>
            <a:gd name="adj1" fmla="val 9000000"/>
            <a:gd name="adj2" fmla="val 1620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COMPAIXÃO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CONEXÃO             </a:t>
          </a:r>
          <a:endParaRPr lang="pt-PT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13789" y="1244490"/>
        <a:ext cx="1582607" cy="1280340"/>
      </dsp:txXfrm>
    </dsp:sp>
    <dsp:sp modelId="{29E3750A-E6C4-4174-B085-312431933A00}">
      <dsp:nvSpPr>
        <dsp:cNvPr id="0" name=""/>
        <dsp:cNvSpPr/>
      </dsp:nvSpPr>
      <dsp:spPr>
        <a:xfrm>
          <a:off x="1351727" y="207294"/>
          <a:ext cx="4834563" cy="483456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11AA5A-8B94-4CC9-89E0-8CB325C96BB4}">
      <dsp:nvSpPr>
        <dsp:cNvPr id="0" name=""/>
        <dsp:cNvSpPr/>
      </dsp:nvSpPr>
      <dsp:spPr>
        <a:xfrm>
          <a:off x="1287465" y="219946"/>
          <a:ext cx="4834563" cy="483456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3D3F66-37F8-46C7-91C9-17B72C237C2E}">
      <dsp:nvSpPr>
        <dsp:cNvPr id="0" name=""/>
        <dsp:cNvSpPr/>
      </dsp:nvSpPr>
      <dsp:spPr>
        <a:xfrm>
          <a:off x="1197970" y="66577"/>
          <a:ext cx="4834563" cy="483456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1543B-6AF6-4E52-BA8C-7BB5BC0DF973}" type="datetimeFigureOut">
              <a:rPr lang="pt-PT" smtClean="0"/>
              <a:pPr/>
              <a:t>14-05-2014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62678-F9AA-4B7C-9A8D-A641D2867BF5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11552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Referenciar</a:t>
            </a:r>
            <a:r>
              <a:rPr lang="pt-PT" baseline="0" dirty="0" smtClean="0"/>
              <a:t> tema sujeito da revisão da literatura.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62678-F9AA-4B7C-9A8D-A641D2867BF5}" type="slidenum">
              <a:rPr lang="pt-PT" smtClean="0"/>
              <a:pPr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59523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smtClean="0"/>
              <a:t>Aplicabilidade dos programas, abrangência.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62678-F9AA-4B7C-9A8D-A641D2867BF5}" type="slidenum">
              <a:rPr lang="pt-PT" smtClean="0"/>
              <a:pPr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15407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DP como um grande guarda-chuva onde entram uma série de áreas</a:t>
            </a:r>
            <a:r>
              <a:rPr lang="pt-PT" baseline="0" dirty="0" smtClean="0"/>
              <a:t> de intervenção.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62678-F9AA-4B7C-9A8D-A641D2867BF5}" type="slidenum">
              <a:rPr lang="pt-PT" smtClean="0"/>
              <a:pPr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10616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No</a:t>
            </a:r>
            <a:r>
              <a:rPr lang="pt-PT" baseline="0" dirty="0" smtClean="0"/>
              <a:t> âmbito do desporto.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62678-F9AA-4B7C-9A8D-A641D2867BF5}" type="slidenum">
              <a:rPr lang="pt-PT" smtClean="0"/>
              <a:pPr/>
              <a:t>12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9312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Acresce a tese de doutoramento da</a:t>
            </a:r>
            <a:r>
              <a:rPr lang="pt-PT" baseline="0" dirty="0" smtClean="0"/>
              <a:t> professora Leonor (2012).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62678-F9AA-4B7C-9A8D-A641D2867BF5}" type="slidenum">
              <a:rPr lang="pt-PT" smtClean="0"/>
              <a:pPr/>
              <a:t>13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73921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Estrutura das</a:t>
            </a:r>
            <a:r>
              <a:rPr lang="pt-PT" baseline="0" dirty="0" smtClean="0"/>
              <a:t> sessões: Conversa inicial, reflexão final, conversa de conscienlização, reuniões de grupo, prática.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62678-F9AA-4B7C-9A8D-A641D2867BF5}" type="slidenum">
              <a:rPr lang="pt-PT" smtClean="0"/>
              <a:pPr/>
              <a:t>16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17298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Caracteristícas dos jovens. Dificuldades sentidas com estes jovens. Conceito de jovem em risco.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62678-F9AA-4B7C-9A8D-A641D2867BF5}" type="slidenum">
              <a:rPr lang="pt-PT" smtClean="0"/>
              <a:pPr/>
              <a:t>17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07640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Tal como vocês quando me encontrava a</a:t>
            </a:r>
            <a:r>
              <a:rPr lang="pt-PT" baseline="0" dirty="0" smtClean="0"/>
              <a:t> frequentar o mestrado em ensino existia bastante incerteza em qual seria o meu futuro. Contudo, sabia que iria sem margem para dúvidas trabalhar com crianças e jovens, no meu caso no âmbito do futebol, do treino. No vosso caso poderão estar envolvidos em contextos diferentes mas o trabalho com jovens será certamente uma constante para a grande maioria de vocês.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62678-F9AA-4B7C-9A8D-A641D2867BF5}" type="slidenum">
              <a:rPr lang="pt-PT" smtClean="0"/>
              <a:pPr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06261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Assim, e para vos situar acerca da</a:t>
            </a:r>
            <a:r>
              <a:rPr lang="pt-PT" baseline="0" dirty="0" smtClean="0"/>
              <a:t> forma como estas preocupações emergiram irei falar-vos um pouco do meu percurso, de certa forma bastante semelhante ao vosso.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62678-F9AA-4B7C-9A8D-A641D2867BF5}" type="slidenum">
              <a:rPr lang="pt-PT" smtClean="0"/>
              <a:pPr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83746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Zonas problemáticas nas quais exerci funções de professor: Contumil e Viso. Jovens problemáticos que</a:t>
            </a:r>
            <a:r>
              <a:rPr lang="pt-PT" baseline="0" dirty="0" smtClean="0"/>
              <a:t> encontrei na escola e transportei para o treino. Que pontes são possíveis? Que caracteristícas têm os jovens atualmente? (papel de educar alocado cada vez mais aos adultos significantes, treinadores, professores, etc.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62678-F9AA-4B7C-9A8D-A641D2867BF5}" type="slidenum">
              <a:rPr lang="pt-PT" smtClean="0"/>
              <a:pPr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79926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Abordagem centrada no problema vs Aboradgem voltada para as potencialidades do jovem. Psicologia clínica vs Psicologia Positiva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62678-F9AA-4B7C-9A8D-A641D2867BF5}" type="slidenum">
              <a:rPr lang="pt-PT" smtClean="0"/>
              <a:pPr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26699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Antonosky como</a:t>
            </a:r>
            <a:r>
              <a:rPr lang="pt-PT" baseline="0" dirty="0" smtClean="0"/>
              <a:t> exemplo ilustrativo.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62678-F9AA-4B7C-9A8D-A641D2867BF5}" type="slidenum">
              <a:rPr lang="pt-PT" smtClean="0"/>
              <a:pPr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37741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Conceito</a:t>
            </a:r>
            <a:r>
              <a:rPr lang="pt-PT" baseline="0" dirty="0" smtClean="0"/>
              <a:t> de desenvolvimento positivo (DP): estratégias para uma transição bem sucedida para a vida adulta. Alusão ao período conturbado da adolescência.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62678-F9AA-4B7C-9A8D-A641D2867BF5}" type="slidenum">
              <a:rPr lang="pt-PT" smtClean="0"/>
              <a:pPr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37741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Atividades, meio para o DP, sucesso e relações positivas. Amplitude nas atividades.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62678-F9AA-4B7C-9A8D-A641D2867BF5}" type="slidenum">
              <a:rPr lang="pt-PT" smtClean="0"/>
              <a:pPr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79926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62678-F9AA-4B7C-9A8D-A641D2867BF5}" type="slidenum">
              <a:rPr lang="pt-PT" smtClean="0"/>
              <a:pPr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79926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A628-D389-4A3D-8AF9-B0A1E8A9FE37}" type="datetimeFigureOut">
              <a:rPr lang="pt-PT" smtClean="0"/>
              <a:pPr/>
              <a:t>14-05-2014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4309ED38-0C65-402F-A468-ABE349D764BB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359454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A628-D389-4A3D-8AF9-B0A1E8A9FE37}" type="datetimeFigureOut">
              <a:rPr lang="pt-PT" smtClean="0"/>
              <a:pPr/>
              <a:t>14-05-2014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309ED38-0C65-402F-A468-ABE349D764BB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46116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A628-D389-4A3D-8AF9-B0A1E8A9FE37}" type="datetimeFigureOut">
              <a:rPr lang="pt-PT" smtClean="0"/>
              <a:pPr/>
              <a:t>14-05-2014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309ED38-0C65-402F-A468-ABE349D764BB}" type="slidenum">
              <a:rPr lang="pt-PT" smtClean="0"/>
              <a:pPr/>
              <a:t>‹#›</a:t>
            </a:fld>
            <a:endParaRPr lang="pt-PT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4133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A628-D389-4A3D-8AF9-B0A1E8A9FE37}" type="datetimeFigureOut">
              <a:rPr lang="pt-PT" smtClean="0"/>
              <a:pPr/>
              <a:t>14-05-2014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309ED38-0C65-402F-A468-ABE349D764BB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4776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A628-D389-4A3D-8AF9-B0A1E8A9FE37}" type="datetimeFigureOut">
              <a:rPr lang="pt-PT" smtClean="0"/>
              <a:pPr/>
              <a:t>14-05-2014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309ED38-0C65-402F-A468-ABE349D764BB}" type="slidenum">
              <a:rPr lang="pt-PT" smtClean="0"/>
              <a:pPr/>
              <a:t>‹#›</a:t>
            </a:fld>
            <a:endParaRPr lang="pt-PT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9742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A628-D389-4A3D-8AF9-B0A1E8A9FE37}" type="datetimeFigureOut">
              <a:rPr lang="pt-PT" smtClean="0"/>
              <a:pPr/>
              <a:t>14-05-2014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309ED38-0C65-402F-A468-ABE349D764BB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29490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A628-D389-4A3D-8AF9-B0A1E8A9FE37}" type="datetimeFigureOut">
              <a:rPr lang="pt-PT" smtClean="0"/>
              <a:pPr/>
              <a:t>14-05-2014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ED38-0C65-402F-A468-ABE349D764BB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2118665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A628-D389-4A3D-8AF9-B0A1E8A9FE37}" type="datetimeFigureOut">
              <a:rPr lang="pt-PT" smtClean="0"/>
              <a:pPr/>
              <a:t>14-05-2014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ED38-0C65-402F-A468-ABE349D764BB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450939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A628-D389-4A3D-8AF9-B0A1E8A9FE37}" type="datetimeFigureOut">
              <a:rPr lang="pt-PT" smtClean="0"/>
              <a:pPr/>
              <a:t>14-05-2014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ED38-0C65-402F-A468-ABE349D764BB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10959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A628-D389-4A3D-8AF9-B0A1E8A9FE37}" type="datetimeFigureOut">
              <a:rPr lang="pt-PT" smtClean="0"/>
              <a:pPr/>
              <a:t>14-05-2014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309ED38-0C65-402F-A468-ABE349D764BB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3807382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A628-D389-4A3D-8AF9-B0A1E8A9FE37}" type="datetimeFigureOut">
              <a:rPr lang="pt-PT" smtClean="0"/>
              <a:pPr/>
              <a:t>14-05-2014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309ED38-0C65-402F-A468-ABE349D764BB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774445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A628-D389-4A3D-8AF9-B0A1E8A9FE37}" type="datetimeFigureOut">
              <a:rPr lang="pt-PT" smtClean="0"/>
              <a:pPr/>
              <a:t>14-05-2014</a:t>
            </a:fld>
            <a:endParaRPr lang="pt-P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309ED38-0C65-402F-A468-ABE349D764BB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9017136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A628-D389-4A3D-8AF9-B0A1E8A9FE37}" type="datetimeFigureOut">
              <a:rPr lang="pt-PT" smtClean="0"/>
              <a:pPr/>
              <a:t>14-05-2014</a:t>
            </a:fld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ED38-0C65-402F-A468-ABE349D764BB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0198706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A628-D389-4A3D-8AF9-B0A1E8A9FE37}" type="datetimeFigureOut">
              <a:rPr lang="pt-PT" smtClean="0"/>
              <a:pPr/>
              <a:t>14-05-2014</a:t>
            </a:fld>
            <a:endParaRPr lang="pt-P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ED38-0C65-402F-A468-ABE349D764BB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4063585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A628-D389-4A3D-8AF9-B0A1E8A9FE37}" type="datetimeFigureOut">
              <a:rPr lang="pt-PT" smtClean="0"/>
              <a:pPr/>
              <a:t>14-05-2014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ED38-0C65-402F-A468-ABE349D764BB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2655585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A628-D389-4A3D-8AF9-B0A1E8A9FE37}" type="datetimeFigureOut">
              <a:rPr lang="pt-PT" smtClean="0"/>
              <a:pPr/>
              <a:t>14-05-2014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309ED38-0C65-402F-A468-ABE349D764BB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3121430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DA628-D389-4A3D-8AF9-B0A1E8A9FE37}" type="datetimeFigureOut">
              <a:rPr lang="pt-PT" smtClean="0"/>
              <a:pPr/>
              <a:t>14-05-2014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309ED38-0C65-402F-A468-ABE349D764BB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0619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3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3888432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pt-P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P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PT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PT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P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P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P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Mestrado em Ensino de Educação Física</a:t>
            </a:r>
            <a:br>
              <a:rPr lang="pt-P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P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P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P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Desenvolvimento Positivo através do Desporto  </a:t>
            </a:r>
            <a:r>
              <a:rPr lang="pt-PT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PT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PT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PT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PT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br>
              <a:rPr lang="pt-PT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pt-PT" sz="28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15616" y="3645024"/>
            <a:ext cx="7772400" cy="2016224"/>
          </a:xfrm>
        </p:spPr>
        <p:txBody>
          <a:bodyPr anchor="ctr">
            <a:noAutofit/>
          </a:bodyPr>
          <a:lstStyle/>
          <a:p>
            <a:pPr algn="ctr"/>
            <a:endParaRPr lang="pt-PT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P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Fernando de Sousa Ferreira dos Santos</a:t>
            </a:r>
          </a:p>
          <a:p>
            <a:pPr algn="ctr"/>
            <a:r>
              <a:rPr lang="pt-P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Doutorando em Ciências do Desporto</a:t>
            </a:r>
          </a:p>
          <a:p>
            <a:pPr algn="ctr"/>
            <a:r>
              <a:rPr lang="pt-P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Faculdade de Desporto da Universidade do Porto</a:t>
            </a:r>
          </a:p>
          <a:p>
            <a:pPr algn="ctr"/>
            <a:endParaRPr lang="pt-PT" sz="16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324348"/>
              </p:ext>
            </p:extLst>
          </p:nvPr>
        </p:nvGraphicFramePr>
        <p:xfrm>
          <a:off x="0" y="3"/>
          <a:ext cx="9144000" cy="68579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9247"/>
                <a:gridCol w="4498326"/>
                <a:gridCol w="2176427"/>
              </a:tblGrid>
              <a:tr h="3293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dirty="0" err="1">
                          <a:solidFill>
                            <a:schemeClr val="tx1"/>
                          </a:solidFill>
                          <a:effectLst/>
                        </a:rPr>
                        <a:t>Authors</a:t>
                      </a:r>
                      <a:endParaRPr lang="pt-P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>
                          <a:solidFill>
                            <a:schemeClr val="tx1"/>
                          </a:solidFill>
                          <a:effectLst/>
                        </a:rPr>
                        <a:t>Name/Particularities of the Project</a:t>
                      </a:r>
                      <a:endParaRPr lang="pt-PT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>
                          <a:solidFill>
                            <a:schemeClr val="tx1"/>
                          </a:solidFill>
                          <a:effectLst/>
                        </a:rPr>
                        <a:t>Country</a:t>
                      </a:r>
                      <a:endParaRPr lang="pt-PT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6753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>
                          <a:solidFill>
                            <a:schemeClr val="tx1"/>
                          </a:solidFill>
                          <a:effectLst/>
                        </a:rPr>
                        <a:t>T. Charles Pierson</a:t>
                      </a:r>
                      <a:endParaRPr lang="pt-PT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dirty="0" err="1">
                          <a:solidFill>
                            <a:schemeClr val="tx1"/>
                          </a:solidFill>
                          <a:effectLst/>
                        </a:rPr>
                        <a:t>Big</a:t>
                      </a: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1600" dirty="0" err="1">
                          <a:solidFill>
                            <a:schemeClr val="tx1"/>
                          </a:solidFill>
                          <a:effectLst/>
                        </a:rPr>
                        <a:t>Brothers</a:t>
                      </a: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1600" dirty="0" err="1">
                          <a:solidFill>
                            <a:schemeClr val="tx1"/>
                          </a:solidFill>
                          <a:effectLst/>
                        </a:rPr>
                        <a:t>Big</a:t>
                      </a: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1600" dirty="0" err="1">
                          <a:solidFill>
                            <a:schemeClr val="tx1"/>
                          </a:solidFill>
                          <a:effectLst/>
                        </a:rPr>
                        <a:t>Sisters</a:t>
                      </a: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1600" dirty="0" err="1">
                          <a:solidFill>
                            <a:schemeClr val="tx1"/>
                          </a:solidFill>
                          <a:effectLst/>
                        </a:rPr>
                        <a:t>Program</a:t>
                      </a:r>
                      <a:endParaRPr lang="pt-P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>
                          <a:solidFill>
                            <a:schemeClr val="tx1"/>
                          </a:solidFill>
                          <a:effectLst/>
                        </a:rPr>
                        <a:t>United States of America</a:t>
                      </a:r>
                      <a:endParaRPr lang="pt-PT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675380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Joanne</a:t>
                      </a:r>
                      <a:r>
                        <a:rPr lang="pt-PT" sz="16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Pedro-Carroll</a:t>
                      </a:r>
                      <a:endParaRPr lang="pt-PT" sz="16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dirty="0" err="1">
                          <a:solidFill>
                            <a:schemeClr val="tx1"/>
                          </a:solidFill>
                          <a:effectLst/>
                        </a:rPr>
                        <a:t>Children</a:t>
                      </a: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1600" dirty="0" err="1">
                          <a:solidFill>
                            <a:schemeClr val="tx1"/>
                          </a:solidFill>
                          <a:effectLst/>
                        </a:rPr>
                        <a:t>of</a:t>
                      </a: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1600" dirty="0" err="1">
                          <a:solidFill>
                            <a:schemeClr val="tx1"/>
                          </a:solidFill>
                          <a:effectLst/>
                        </a:rPr>
                        <a:t>Divorce</a:t>
                      </a: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1600" dirty="0" err="1">
                          <a:solidFill>
                            <a:schemeClr val="tx1"/>
                          </a:solidFill>
                          <a:effectLst/>
                        </a:rPr>
                        <a:t>Intervention</a:t>
                      </a: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1600" dirty="0" err="1">
                          <a:solidFill>
                            <a:schemeClr val="tx1"/>
                          </a:solidFill>
                          <a:effectLst/>
                        </a:rPr>
                        <a:t>Program</a:t>
                      </a: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</a:rPr>
                        <a:t> (CODIP)</a:t>
                      </a:r>
                      <a:endParaRPr lang="pt-P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>
                          <a:solidFill>
                            <a:schemeClr val="tx1"/>
                          </a:solidFill>
                          <a:effectLst/>
                        </a:rPr>
                        <a:t>United States of America</a:t>
                      </a:r>
                      <a:endParaRPr lang="pt-PT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6753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dirty="0" err="1">
                          <a:solidFill>
                            <a:schemeClr val="tx1"/>
                          </a:solidFill>
                          <a:effectLst/>
                        </a:rPr>
                        <a:t>Brian</a:t>
                      </a: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</a:rPr>
                        <a:t> R. </a:t>
                      </a:r>
                      <a:r>
                        <a:rPr lang="pt-PT" sz="1600" dirty="0" err="1">
                          <a:solidFill>
                            <a:schemeClr val="tx1"/>
                          </a:solidFill>
                          <a:effectLst/>
                        </a:rPr>
                        <a:t>Flay</a:t>
                      </a:r>
                      <a:endParaRPr lang="pt-P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Aban</a:t>
                      </a:r>
                      <a:r>
                        <a:rPr lang="pt-PT" sz="16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6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Aya</a:t>
                      </a:r>
                      <a:r>
                        <a:rPr lang="pt-PT" sz="16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6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Youth</a:t>
                      </a:r>
                      <a:r>
                        <a:rPr lang="pt-PT" sz="16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Project</a:t>
                      </a:r>
                      <a:endParaRPr lang="pt-PT" sz="16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>
                          <a:solidFill>
                            <a:schemeClr val="tx1"/>
                          </a:solidFill>
                          <a:effectLst/>
                        </a:rPr>
                        <a:t>United States of America</a:t>
                      </a:r>
                      <a:endParaRPr lang="pt-PT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6753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>
                          <a:solidFill>
                            <a:schemeClr val="tx1"/>
                          </a:solidFill>
                          <a:effectLst/>
                        </a:rPr>
                        <a:t>Craig Ramey</a:t>
                      </a:r>
                      <a:endParaRPr lang="pt-PT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125"/>
                        </a:spcBef>
                        <a:spcAft>
                          <a:spcPts val="600"/>
                        </a:spcAft>
                      </a:pPr>
                      <a:r>
                        <a:rPr lang="pt-PT" sz="1600" dirty="0" err="1">
                          <a:solidFill>
                            <a:schemeClr val="tx1"/>
                          </a:solidFill>
                          <a:effectLst/>
                        </a:rPr>
                        <a:t>The</a:t>
                      </a: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1600" dirty="0" err="1">
                          <a:solidFill>
                            <a:schemeClr val="tx1"/>
                          </a:solidFill>
                          <a:effectLst/>
                        </a:rPr>
                        <a:t>Abecedarian</a:t>
                      </a: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</a:rPr>
                        <a:t> Project</a:t>
                      </a:r>
                      <a:endParaRPr lang="pt-PT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>
                          <a:solidFill>
                            <a:schemeClr val="tx1"/>
                          </a:solidFill>
                          <a:effectLst/>
                        </a:rPr>
                        <a:t>United States of America</a:t>
                      </a:r>
                      <a:endParaRPr lang="pt-PT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9993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>
                          <a:solidFill>
                            <a:schemeClr val="tx1"/>
                          </a:solidFill>
                          <a:effectLst/>
                        </a:rPr>
                        <a:t>Leslie Clark, Steve Nagy and Kim Miller</a:t>
                      </a:r>
                      <a:endParaRPr lang="pt-PT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95250" marR="9525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95250" marR="9525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Project AIM: Adult Identity Mentoring</a:t>
                      </a:r>
                      <a:endParaRPr lang="pt-PT" sz="16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>
                          <a:solidFill>
                            <a:schemeClr val="tx1"/>
                          </a:solidFill>
                          <a:effectLst/>
                        </a:rPr>
                        <a:t>United States of America</a:t>
                      </a:r>
                      <a:endParaRPr lang="pt-PT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801711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Gabrielle</a:t>
                      </a:r>
                      <a:r>
                        <a:rPr lang="pt-PT" sz="16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L. </a:t>
                      </a:r>
                      <a:r>
                        <a:rPr lang="pt-PT" sz="16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Kuriander</a:t>
                      </a:r>
                      <a:endParaRPr lang="pt-PT" sz="16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All Stars Character Education and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Problem</a:t>
                      </a:r>
                    </a:p>
                    <a:p>
                      <a:pPr algn="ctr">
                        <a:lnSpc>
                          <a:spcPts val="135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Behavior Prevention Program</a:t>
                      </a:r>
                      <a:endParaRPr lang="pt-PT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</a:rPr>
                        <a:t>United </a:t>
                      </a:r>
                      <a:r>
                        <a:rPr lang="pt-PT" sz="1600" dirty="0" err="1">
                          <a:solidFill>
                            <a:schemeClr val="tx1"/>
                          </a:solidFill>
                          <a:effectLst/>
                        </a:rPr>
                        <a:t>States</a:t>
                      </a: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1600" dirty="0" err="1">
                          <a:solidFill>
                            <a:schemeClr val="tx1"/>
                          </a:solidFill>
                          <a:effectLst/>
                        </a:rPr>
                        <a:t>of</a:t>
                      </a: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1600" dirty="0" err="1">
                          <a:solidFill>
                            <a:schemeClr val="tx1"/>
                          </a:solidFill>
                          <a:effectLst/>
                        </a:rPr>
                        <a:t>America</a:t>
                      </a:r>
                      <a:endParaRPr lang="pt-P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6753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>
                          <a:solidFill>
                            <a:schemeClr val="tx1"/>
                          </a:solidFill>
                          <a:effectLst/>
                        </a:rPr>
                        <a:t>Michael Carrera</a:t>
                      </a:r>
                      <a:endParaRPr lang="pt-PT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95250" marR="9525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Carrera Program</a:t>
                      </a:r>
                      <a:endParaRPr lang="pt-PT" sz="16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</a:rPr>
                        <a:t>United </a:t>
                      </a:r>
                      <a:r>
                        <a:rPr lang="pt-PT" sz="1600" dirty="0" err="1">
                          <a:solidFill>
                            <a:schemeClr val="tx1"/>
                          </a:solidFill>
                          <a:effectLst/>
                        </a:rPr>
                        <a:t>States</a:t>
                      </a: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1600" dirty="0" err="1">
                          <a:solidFill>
                            <a:schemeClr val="tx1"/>
                          </a:solidFill>
                          <a:effectLst/>
                        </a:rPr>
                        <a:t>of</a:t>
                      </a: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1600" dirty="0" err="1">
                          <a:solidFill>
                            <a:schemeClr val="tx1"/>
                          </a:solidFill>
                          <a:effectLst/>
                        </a:rPr>
                        <a:t>America</a:t>
                      </a:r>
                      <a:endParaRPr lang="pt-P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6753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solidFill>
                            <a:schemeClr val="tx1"/>
                          </a:solidFill>
                          <a:effectLst/>
                        </a:rPr>
                        <a:t>Brenda</a:t>
                      </a:r>
                      <a:r>
                        <a:rPr lang="pt-PT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Light </a:t>
                      </a:r>
                      <a:r>
                        <a:rPr lang="pt-PT" sz="16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Bredemeier</a:t>
                      </a:r>
                      <a:endParaRPr lang="en-US" sz="1600" u="sng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95250" marR="9525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Moral Development</a:t>
                      </a:r>
                      <a:endParaRPr lang="pt-PT" sz="16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</a:rPr>
                        <a:t>United </a:t>
                      </a:r>
                      <a:r>
                        <a:rPr lang="pt-PT" sz="1600" dirty="0" err="1">
                          <a:solidFill>
                            <a:schemeClr val="tx1"/>
                          </a:solidFill>
                          <a:effectLst/>
                        </a:rPr>
                        <a:t>States</a:t>
                      </a: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1600" dirty="0" err="1">
                          <a:solidFill>
                            <a:schemeClr val="tx1"/>
                          </a:solidFill>
                          <a:effectLst/>
                        </a:rPr>
                        <a:t>of</a:t>
                      </a: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1600" dirty="0" err="1">
                          <a:solidFill>
                            <a:schemeClr val="tx1"/>
                          </a:solidFill>
                          <a:effectLst/>
                        </a:rPr>
                        <a:t>America</a:t>
                      </a:r>
                      <a:endParaRPr lang="pt-P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6753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>
                          <a:solidFill>
                            <a:schemeClr val="tx1"/>
                          </a:solidFill>
                          <a:effectLst/>
                        </a:rPr>
                        <a:t>Tom Wondrash</a:t>
                      </a:r>
                      <a:endParaRPr lang="pt-PT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Scholastic Clay Target Program</a:t>
                      </a:r>
                      <a:endParaRPr lang="pt-PT" sz="16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</a:rPr>
                        <a:t>United </a:t>
                      </a:r>
                      <a:r>
                        <a:rPr lang="pt-PT" sz="1600" dirty="0" err="1">
                          <a:solidFill>
                            <a:schemeClr val="tx1"/>
                          </a:solidFill>
                          <a:effectLst/>
                        </a:rPr>
                        <a:t>States</a:t>
                      </a: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1600" dirty="0" err="1">
                          <a:solidFill>
                            <a:schemeClr val="tx1"/>
                          </a:solidFill>
                          <a:effectLst/>
                        </a:rPr>
                        <a:t>of</a:t>
                      </a: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1600" dirty="0" err="1">
                          <a:solidFill>
                            <a:schemeClr val="tx1"/>
                          </a:solidFill>
                          <a:effectLst/>
                        </a:rPr>
                        <a:t>America</a:t>
                      </a:r>
                      <a:endParaRPr lang="pt-P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625196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cer\Desktop\transferir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97312"/>
            <a:ext cx="4536504" cy="472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Acer\Desktop\images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46" y="1934431"/>
            <a:ext cx="2091461" cy="156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Acer\Desktop\images (5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1829544"/>
            <a:ext cx="189547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Acer\Desktop\transferir (4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513" y="3573016"/>
            <a:ext cx="1609526" cy="172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Acer\Desktop\images (4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4311377"/>
            <a:ext cx="1810294" cy="135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4761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0" y="0"/>
          <a:ext cx="9036496" cy="6858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0217"/>
                <a:gridCol w="4445439"/>
                <a:gridCol w="2150840"/>
              </a:tblGrid>
              <a:tr h="2072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200" dirty="0" err="1">
                          <a:solidFill>
                            <a:schemeClr val="tx1"/>
                          </a:solidFill>
                          <a:effectLst/>
                        </a:rPr>
                        <a:t>Authors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200" dirty="0" err="1">
                          <a:solidFill>
                            <a:schemeClr val="tx1"/>
                          </a:solidFill>
                          <a:effectLst/>
                        </a:rPr>
                        <a:t>Name</a:t>
                      </a:r>
                      <a:r>
                        <a:rPr lang="pt-PT" sz="12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pt-PT" sz="1200" dirty="0" err="1">
                          <a:solidFill>
                            <a:schemeClr val="tx1"/>
                          </a:solidFill>
                          <a:effectLst/>
                        </a:rPr>
                        <a:t>Particularities</a:t>
                      </a:r>
                      <a:r>
                        <a:rPr lang="pt-PT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1200" dirty="0" err="1">
                          <a:solidFill>
                            <a:schemeClr val="tx1"/>
                          </a:solidFill>
                          <a:effectLst/>
                        </a:rPr>
                        <a:t>of</a:t>
                      </a:r>
                      <a:r>
                        <a:rPr lang="pt-PT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1200" dirty="0" err="1">
                          <a:solidFill>
                            <a:schemeClr val="tx1"/>
                          </a:solidFill>
                          <a:effectLst/>
                        </a:rPr>
                        <a:t>the</a:t>
                      </a:r>
                      <a:r>
                        <a:rPr lang="pt-PT" sz="1200" dirty="0">
                          <a:solidFill>
                            <a:schemeClr val="tx1"/>
                          </a:solidFill>
                          <a:effectLst/>
                        </a:rPr>
                        <a:t> Project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200" dirty="0">
                          <a:solidFill>
                            <a:schemeClr val="tx1"/>
                          </a:solidFill>
                          <a:effectLst/>
                        </a:rPr>
                        <a:t>Country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145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>
                          <a:solidFill>
                            <a:schemeClr val="tx1"/>
                          </a:solidFill>
                          <a:effectLst/>
                        </a:rPr>
                        <a:t>David S. </a:t>
                      </a:r>
                      <a:r>
                        <a:rPr lang="pt-PT" sz="1400" dirty="0" err="1">
                          <a:solidFill>
                            <a:schemeClr val="tx1"/>
                          </a:solidFill>
                          <a:effectLst/>
                        </a:rPr>
                        <a:t>Walsh</a:t>
                      </a:r>
                      <a:endParaRPr lang="pt-P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200" dirty="0" err="1">
                          <a:effectLst/>
                        </a:rPr>
                        <a:t>Kinesiology</a:t>
                      </a:r>
                      <a:r>
                        <a:rPr lang="pt-PT" sz="1200" dirty="0">
                          <a:effectLst/>
                        </a:rPr>
                        <a:t> </a:t>
                      </a:r>
                      <a:r>
                        <a:rPr lang="pt-PT" sz="1200" dirty="0" err="1">
                          <a:effectLst/>
                        </a:rPr>
                        <a:t>Career</a:t>
                      </a:r>
                      <a:r>
                        <a:rPr lang="pt-PT" sz="1200" dirty="0">
                          <a:effectLst/>
                        </a:rPr>
                        <a:t> Club</a:t>
                      </a:r>
                      <a:endParaRPr lang="pt-P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200">
                          <a:effectLst/>
                        </a:rPr>
                        <a:t>United States of America</a:t>
                      </a:r>
                      <a:endParaRPr lang="pt-P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145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>
                          <a:solidFill>
                            <a:schemeClr val="tx1"/>
                          </a:solidFill>
                          <a:effectLst/>
                        </a:rPr>
                        <a:t>Tom Martinek</a:t>
                      </a:r>
                      <a:endParaRPr lang="pt-P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200">
                          <a:effectLst/>
                        </a:rPr>
                        <a:t>Project Effort</a:t>
                      </a:r>
                      <a:endParaRPr lang="pt-P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200">
                          <a:effectLst/>
                        </a:rPr>
                        <a:t>United States of America</a:t>
                      </a:r>
                      <a:endParaRPr lang="pt-P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5036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err="1">
                          <a:solidFill>
                            <a:schemeClr val="tx1"/>
                          </a:solidFill>
                          <a:effectLst/>
                        </a:rPr>
                        <a:t>Barrie</a:t>
                      </a:r>
                      <a:r>
                        <a:rPr lang="pt-PT" sz="1400" dirty="0">
                          <a:solidFill>
                            <a:schemeClr val="tx1"/>
                          </a:solidFill>
                          <a:effectLst/>
                        </a:rPr>
                        <a:t> Gordon</a:t>
                      </a:r>
                      <a:endParaRPr lang="pt-P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95250" marR="9525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Teaching Personal and Social Responsibility through Physical Education</a:t>
                      </a:r>
                      <a:endParaRPr lang="pt-PT" sz="1200" b="1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200">
                          <a:effectLst/>
                        </a:rPr>
                        <a:t>New Zealand</a:t>
                      </a:r>
                      <a:endParaRPr lang="pt-P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145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err="1">
                          <a:solidFill>
                            <a:schemeClr val="tx1"/>
                          </a:solidFill>
                          <a:effectLst/>
                        </a:rPr>
                        <a:t>Donald</a:t>
                      </a:r>
                      <a:r>
                        <a:rPr lang="pt-PT" sz="1400" dirty="0">
                          <a:solidFill>
                            <a:schemeClr val="tx1"/>
                          </a:solidFill>
                          <a:effectLst/>
                        </a:rPr>
                        <a:t> Hellison</a:t>
                      </a:r>
                      <a:endParaRPr lang="pt-P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95250" marR="9525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Coaching Club</a:t>
                      </a:r>
                      <a:endParaRPr lang="pt-PT" sz="1200" b="1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200">
                          <a:effectLst/>
                        </a:rPr>
                        <a:t>United States of America</a:t>
                      </a:r>
                      <a:endParaRPr lang="pt-P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572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err="1">
                          <a:solidFill>
                            <a:schemeClr val="tx1"/>
                          </a:solidFill>
                          <a:effectLst/>
                        </a:rPr>
                        <a:t>Duran</a:t>
                      </a:r>
                      <a:r>
                        <a:rPr lang="pt-PT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1400" dirty="0" err="1">
                          <a:solidFill>
                            <a:schemeClr val="tx1"/>
                          </a:solidFill>
                          <a:effectLst/>
                        </a:rPr>
                        <a:t>González</a:t>
                      </a:r>
                      <a:endParaRPr lang="pt-P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95250" marR="9525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</a:rPr>
                        <a:t>Programa Educativo para la Integración Social y la Prevención de Violencia</a:t>
                      </a:r>
                      <a:endParaRPr lang="pt-PT" sz="1200" b="1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200">
                          <a:effectLst/>
                        </a:rPr>
                        <a:t>Spain</a:t>
                      </a:r>
                      <a:endParaRPr lang="pt-P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145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>
                          <a:solidFill>
                            <a:schemeClr val="tx1"/>
                          </a:solidFill>
                          <a:effectLst/>
                        </a:rPr>
                        <a:t>Robert John </a:t>
                      </a:r>
                      <a:r>
                        <a:rPr lang="pt-PT" sz="1400" dirty="0" err="1">
                          <a:solidFill>
                            <a:schemeClr val="tx1"/>
                          </a:solidFill>
                          <a:effectLst/>
                        </a:rPr>
                        <a:t>Brustad</a:t>
                      </a:r>
                      <a:endParaRPr lang="pt-P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95250" marR="9525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Project Connect</a:t>
                      </a:r>
                      <a:endParaRPr lang="pt-PT" sz="1200" b="1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200">
                          <a:effectLst/>
                        </a:rPr>
                        <a:t>United States of America</a:t>
                      </a:r>
                      <a:endParaRPr lang="pt-P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3905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>
                          <a:solidFill>
                            <a:schemeClr val="tx1"/>
                          </a:solidFill>
                          <a:effectLst/>
                        </a:rPr>
                        <a:t>Paul </a:t>
                      </a:r>
                      <a:r>
                        <a:rPr lang="pt-PT" sz="1400" dirty="0" err="1">
                          <a:solidFill>
                            <a:schemeClr val="tx1"/>
                          </a:solidFill>
                          <a:effectLst/>
                        </a:rPr>
                        <a:t>Wright</a:t>
                      </a:r>
                      <a:endParaRPr lang="pt-P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>
                          <a:effectLst/>
                        </a:rPr>
                        <a:t>Commmunity-Based Project</a:t>
                      </a:r>
                      <a:endParaRPr lang="pt-PT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200">
                          <a:effectLst/>
                        </a:rPr>
                        <a:t>United States of America</a:t>
                      </a:r>
                      <a:endParaRPr lang="pt-P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836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Ayrton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Senna Institute (ASI)</a:t>
                      </a:r>
                      <a:endParaRPr lang="pt-P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>
                          <a:effectLst/>
                        </a:rPr>
                        <a:t>Education by Sport Program</a:t>
                      </a:r>
                      <a:endParaRPr lang="pt-PT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200">
                          <a:effectLst/>
                        </a:rPr>
                        <a:t>Brazil</a:t>
                      </a:r>
                      <a:endParaRPr lang="pt-P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145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>
                          <a:solidFill>
                            <a:schemeClr val="tx1"/>
                          </a:solidFill>
                          <a:effectLst/>
                        </a:rPr>
                        <a:t>Catherine </a:t>
                      </a:r>
                      <a:r>
                        <a:rPr lang="pt-PT" sz="1400" dirty="0" err="1">
                          <a:solidFill>
                            <a:schemeClr val="tx1"/>
                          </a:solidFill>
                          <a:effectLst/>
                        </a:rPr>
                        <a:t>Ennis</a:t>
                      </a:r>
                      <a:endParaRPr lang="pt-P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200">
                          <a:effectLst/>
                        </a:rPr>
                        <a:t>Sport for Peace</a:t>
                      </a:r>
                      <a:endParaRPr lang="pt-P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200">
                          <a:effectLst/>
                        </a:rPr>
                        <a:t>United States of America</a:t>
                      </a:r>
                      <a:endParaRPr lang="pt-P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418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>
                          <a:solidFill>
                            <a:schemeClr val="tx1"/>
                          </a:solidFill>
                          <a:effectLst/>
                        </a:rPr>
                        <a:t>Maria Jesus Cava</a:t>
                      </a:r>
                      <a:endParaRPr lang="pt-P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95250" marR="9525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Program “Galatea”</a:t>
                      </a:r>
                      <a:endParaRPr lang="pt-PT" sz="1200" b="1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200">
                          <a:effectLst/>
                        </a:rPr>
                        <a:t>Spain</a:t>
                      </a:r>
                      <a:endParaRPr lang="pt-P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145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>
                          <a:solidFill>
                            <a:schemeClr val="tx1"/>
                          </a:solidFill>
                          <a:effectLst/>
                        </a:rPr>
                        <a:t>Leonor Regueiras</a:t>
                      </a:r>
                      <a:endParaRPr lang="pt-P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95250" marR="9525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Teaching Personal and Social Responsibility through Physical Education</a:t>
                      </a:r>
                      <a:endParaRPr lang="pt-PT" sz="1200" b="1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200">
                          <a:effectLst/>
                        </a:rPr>
                        <a:t>Portugal</a:t>
                      </a:r>
                      <a:endParaRPr lang="pt-P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418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>
                          <a:solidFill>
                            <a:schemeClr val="tx1"/>
                          </a:solidFill>
                          <a:effectLst/>
                        </a:rPr>
                        <a:t>Amparo Escartí</a:t>
                      </a:r>
                      <a:endParaRPr lang="pt-P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95250" marR="9525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Teaching Personal and Social Responsibility</a:t>
                      </a:r>
                      <a:endParaRPr lang="pt-PT" sz="1200" b="1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200">
                          <a:effectLst/>
                        </a:rPr>
                        <a:t>Spain</a:t>
                      </a:r>
                      <a:endParaRPr lang="pt-P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418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>
                          <a:solidFill>
                            <a:schemeClr val="tx1"/>
                          </a:solidFill>
                          <a:effectLst/>
                        </a:rPr>
                        <a:t>Pardo García</a:t>
                      </a:r>
                      <a:endParaRPr lang="pt-PT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95250" marR="9525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Teaching Personal and Social Responsibility</a:t>
                      </a:r>
                      <a:endParaRPr lang="pt-PT" sz="1200" b="1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200">
                          <a:effectLst/>
                        </a:rPr>
                        <a:t>Italy</a:t>
                      </a:r>
                      <a:endParaRPr lang="pt-P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145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>
                          <a:solidFill>
                            <a:schemeClr val="tx1"/>
                          </a:solidFill>
                          <a:effectLst/>
                        </a:rPr>
                        <a:t>Steven J. Danish</a:t>
                      </a:r>
                      <a:endParaRPr lang="pt-PT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95250" marR="9525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The SUPER Program</a:t>
                      </a:r>
                      <a:endParaRPr lang="pt-PT" sz="1200" b="1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200">
                          <a:effectLst/>
                        </a:rPr>
                        <a:t>United States of America</a:t>
                      </a:r>
                      <a:endParaRPr lang="pt-P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145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>
                          <a:solidFill>
                            <a:schemeClr val="tx1"/>
                          </a:solidFill>
                          <a:effectLst/>
                        </a:rPr>
                        <a:t>Bryce Barker</a:t>
                      </a:r>
                      <a:endParaRPr lang="pt-PT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PULSE Program</a:t>
                      </a:r>
                      <a:endParaRPr lang="pt-PT" sz="1200" b="1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200">
                          <a:effectLst/>
                        </a:rPr>
                        <a:t>United States of America</a:t>
                      </a:r>
                      <a:endParaRPr lang="pt-P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836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>
                          <a:solidFill>
                            <a:schemeClr val="tx1"/>
                          </a:solidFill>
                          <a:effectLst/>
                        </a:rPr>
                        <a:t>Jim Stiehl and Melissa Parker</a:t>
                      </a:r>
                      <a:endParaRPr lang="pt-PT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Climbing Club</a:t>
                      </a:r>
                      <a:endParaRPr lang="pt-PT" sz="1200" b="1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200">
                          <a:effectLst/>
                        </a:rPr>
                        <a:t>United States of America</a:t>
                      </a:r>
                      <a:endParaRPr lang="pt-P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418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>
                          <a:solidFill>
                            <a:schemeClr val="tx1"/>
                          </a:solidFill>
                          <a:effectLst/>
                        </a:rPr>
                        <a:t>Marie-</a:t>
                      </a:r>
                      <a:r>
                        <a:rPr lang="pt-PT" sz="1400" dirty="0" err="1">
                          <a:solidFill>
                            <a:schemeClr val="tx1"/>
                          </a:solidFill>
                          <a:effectLst/>
                        </a:rPr>
                        <a:t>Eve</a:t>
                      </a:r>
                      <a:r>
                        <a:rPr lang="pt-PT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1400" dirty="0" err="1">
                          <a:solidFill>
                            <a:schemeClr val="tx1"/>
                          </a:solidFill>
                          <a:effectLst/>
                        </a:rPr>
                        <a:t>Lemieux</a:t>
                      </a:r>
                      <a:endParaRPr lang="pt-P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Program DUNK</a:t>
                      </a:r>
                      <a:endParaRPr lang="pt-PT" sz="1200" b="1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200" dirty="0" err="1">
                          <a:effectLst/>
                        </a:rPr>
                        <a:t>Ghana</a:t>
                      </a:r>
                      <a:endParaRPr lang="pt-P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34144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619672" y="764704"/>
            <a:ext cx="151836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Portugal…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191605"/>
              </p:ext>
            </p:extLst>
          </p:nvPr>
        </p:nvGraphicFramePr>
        <p:xfrm>
          <a:off x="827584" y="2708920"/>
          <a:ext cx="8064896" cy="32008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86970"/>
                <a:gridCol w="4277926"/>
              </a:tblGrid>
              <a:tr h="4815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PT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Autores</a:t>
                      </a:r>
                      <a:endParaRPr lang="pt-PT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PT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Contexto</a:t>
                      </a:r>
                      <a:endParaRPr lang="pt-PT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8148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PT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L. Regueiras </a:t>
                      </a: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(2006)</a:t>
                      </a:r>
                      <a:endParaRPr lang="pt-PT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PT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Escola</a:t>
                      </a:r>
                      <a:endParaRPr lang="pt-PT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6348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PT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Corte-Real </a:t>
                      </a: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(2011)</a:t>
                      </a:r>
                      <a:endParaRPr lang="pt-PT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PT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Escola</a:t>
                      </a:r>
                      <a:endParaRPr lang="pt-PT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6348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PT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 Correia </a:t>
                      </a: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(2007)</a:t>
                      </a:r>
                      <a:endParaRPr lang="pt-PT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Escola</a:t>
                      </a:r>
                      <a:endParaRPr lang="pt-PT" sz="16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6348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PT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H. Nogueira </a:t>
                      </a: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(2011)</a:t>
                      </a:r>
                      <a:endParaRPr lang="pt-PT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PT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Lares</a:t>
                      </a:r>
                      <a:r>
                        <a:rPr lang="pt-PT" sz="16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Especializados de Crianças e Jovens</a:t>
                      </a:r>
                      <a:endParaRPr lang="pt-PT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7170" name="Picture 2" descr="C:\Users\Acer\Desktop\images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634" y="476672"/>
            <a:ext cx="2601338" cy="201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56656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arredondado 3"/>
          <p:cNvSpPr/>
          <p:nvPr/>
        </p:nvSpPr>
        <p:spPr>
          <a:xfrm>
            <a:off x="2698924" y="692695"/>
            <a:ext cx="3529012" cy="136842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Utilidade do Desporto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ângulo arredondado 7"/>
          <p:cNvSpPr/>
          <p:nvPr/>
        </p:nvSpPr>
        <p:spPr>
          <a:xfrm>
            <a:off x="2698924" y="3789040"/>
            <a:ext cx="3529012" cy="136683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Será que serve para trabalhar estas questões?</a:t>
            </a:r>
            <a:endParaRPr lang="pt-PT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eta para baixo 15"/>
          <p:cNvSpPr/>
          <p:nvPr/>
        </p:nvSpPr>
        <p:spPr>
          <a:xfrm>
            <a:off x="4225877" y="2177897"/>
            <a:ext cx="360362" cy="1366837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dirty="0"/>
          </a:p>
        </p:txBody>
      </p:sp>
      <p:pic>
        <p:nvPicPr>
          <p:cNvPr id="5123" name="Picture 3" descr="C:\Users\Acer\Desktop\transferir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638" y="260648"/>
            <a:ext cx="1495053" cy="149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cer\Desktop\images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453" y="3601789"/>
            <a:ext cx="1335421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72200" y="2193906"/>
            <a:ext cx="24185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Escartí</a:t>
            </a:r>
            <a:r>
              <a:rPr lang="en-US" sz="1600" dirty="0"/>
              <a:t> </a:t>
            </a:r>
            <a:r>
              <a:rPr lang="en-US" sz="1600" dirty="0" smtClean="0"/>
              <a:t>et al. (2010)</a:t>
            </a:r>
            <a:endParaRPr lang="pt-PT" sz="1600" dirty="0"/>
          </a:p>
        </p:txBody>
      </p:sp>
      <p:sp>
        <p:nvSpPr>
          <p:cNvPr id="3" name="Rectangle 2"/>
          <p:cNvSpPr/>
          <p:nvPr/>
        </p:nvSpPr>
        <p:spPr>
          <a:xfrm>
            <a:off x="6648368" y="5548868"/>
            <a:ext cx="18662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/>
              <a:t>Flett</a:t>
            </a:r>
            <a:r>
              <a:rPr lang="en-US" sz="1600" dirty="0" smtClean="0"/>
              <a:t> </a:t>
            </a:r>
            <a:r>
              <a:rPr lang="en-US" sz="1600" dirty="0"/>
              <a:t>et al</a:t>
            </a:r>
            <a:r>
              <a:rPr lang="en-US" sz="1600" dirty="0" smtClean="0"/>
              <a:t>. (2013)</a:t>
            </a:r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320397510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331640" y="620688"/>
            <a:ext cx="763284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pt-PT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Projeto Escola Segunda Oportunidade Matosinhos</a:t>
            </a:r>
          </a:p>
          <a:p>
            <a:pPr algn="r">
              <a:spcAft>
                <a:spcPts val="800"/>
              </a:spcAft>
            </a:pPr>
            <a:r>
              <a:rPr lang="pt-PT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http://</a:t>
            </a:r>
            <a:r>
              <a:rPr lang="pt-PT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www.segundaoportunidade.com</a:t>
            </a:r>
          </a:p>
          <a:p>
            <a:pPr algn="ctr">
              <a:spcAft>
                <a:spcPts val="800"/>
              </a:spcAft>
            </a:pPr>
            <a:endParaRPr lang="pt-PT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pt-PT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TPSR – DONALD HELLISON</a:t>
            </a:r>
            <a:endParaRPr lang="pt-PT" sz="1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 descr="https://encrypted-tbn0.gstatic.com/images?q=tbn:ANd9GcT6clg5xoRkziXCSyezX_uzHTC8UXojMEKQphypeTnfOzJhluP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4386">
            <a:off x="1044522" y="2566882"/>
            <a:ext cx="2664296" cy="2656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 descr="C:\Users\Acer-PC\Desktop\download (1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5990">
            <a:off x="5206978" y="2745781"/>
            <a:ext cx="3195439" cy="2199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034345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331640" y="620688"/>
            <a:ext cx="7632848" cy="1343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endParaRPr lang="pt-PT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pt-PT" i="1" dirty="0" smtClean="0">
                <a:latin typeface="Arial" pitchFamily="34" charset="0"/>
                <a:cs typeface="Arial" pitchFamily="34" charset="0"/>
              </a:rPr>
              <a:t>TAKING PERSONAL AND SOCIAL RESPONSABILITY</a:t>
            </a:r>
            <a:r>
              <a:rPr lang="pt-PT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DONALD HELLISON</a:t>
            </a:r>
          </a:p>
          <a:p>
            <a:pPr algn="ctr">
              <a:spcAft>
                <a:spcPts val="800"/>
              </a:spcAft>
            </a:pPr>
            <a:endParaRPr lang="pt-PT" sz="1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096956"/>
              </p:ext>
            </p:extLst>
          </p:nvPr>
        </p:nvGraphicFramePr>
        <p:xfrm>
          <a:off x="1187624" y="2060848"/>
          <a:ext cx="7344816" cy="286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0379"/>
                <a:gridCol w="3874437"/>
              </a:tblGrid>
              <a:tr h="481764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Níveis de Responsabilidade</a:t>
                      </a:r>
                      <a:r>
                        <a:rPr lang="pt-PT" baseline="0" dirty="0" smtClean="0"/>
                        <a:t> 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Conteúdos</a:t>
                      </a:r>
                      <a:endParaRPr lang="pt-PT" dirty="0"/>
                    </a:p>
                  </a:txBody>
                  <a:tcPr/>
                </a:tc>
              </a:tr>
              <a:tr h="4543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Nível 1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Respeito</a:t>
                      </a:r>
                      <a:endParaRPr lang="pt-PT" dirty="0"/>
                    </a:p>
                  </a:txBody>
                  <a:tcPr anchor="ctr"/>
                </a:tc>
              </a:tr>
              <a:tr h="481764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Nível 2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Participação e</a:t>
                      </a:r>
                      <a:r>
                        <a:rPr lang="pt-PT" baseline="0" dirty="0" smtClean="0"/>
                        <a:t> Esforço</a:t>
                      </a:r>
                      <a:endParaRPr lang="pt-PT" dirty="0"/>
                    </a:p>
                  </a:txBody>
                  <a:tcPr anchor="ctr"/>
                </a:tc>
              </a:tr>
              <a:tr h="481764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Nível 3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Autonomia</a:t>
                      </a:r>
                      <a:endParaRPr lang="pt-PT" dirty="0"/>
                    </a:p>
                  </a:txBody>
                  <a:tcPr anchor="ctr"/>
                </a:tc>
              </a:tr>
              <a:tr h="481764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Nível 4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Liderança</a:t>
                      </a:r>
                      <a:r>
                        <a:rPr lang="pt-PT" baseline="0" dirty="0" smtClean="0"/>
                        <a:t> e Ajuda aos Outros</a:t>
                      </a:r>
                      <a:endParaRPr lang="pt-PT" dirty="0"/>
                    </a:p>
                  </a:txBody>
                  <a:tcPr anchor="ctr"/>
                </a:tc>
              </a:tr>
              <a:tr h="481764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Nível 5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Aplicação Fora do Ginásio</a:t>
                      </a:r>
                      <a:endParaRPr lang="pt-PT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648368" y="5209282"/>
            <a:ext cx="15840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/>
              <a:t>Hellison</a:t>
            </a:r>
            <a:r>
              <a:rPr lang="en-US" sz="1600" dirty="0" smtClean="0"/>
              <a:t> (2011)</a:t>
            </a:r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47060885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331640" y="620688"/>
            <a:ext cx="7632848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pt-PT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Projeto ESOM</a:t>
            </a:r>
          </a:p>
          <a:p>
            <a:pPr algn="ctr">
              <a:spcAft>
                <a:spcPts val="800"/>
              </a:spcAft>
            </a:pPr>
            <a:endParaRPr lang="pt-PT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84198" y="1808334"/>
            <a:ext cx="2135874" cy="1624113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18anos</a:t>
            </a:r>
            <a:endParaRPr lang="pt-PT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225589" y="1804886"/>
            <a:ext cx="2135874" cy="1624113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&lt;18anos</a:t>
            </a:r>
            <a:endParaRPr lang="pt-PT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 descr="C:\Users\Acer-PC\Desktop\download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9608">
            <a:off x="3888984" y="3940002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559550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490848"/>
            <a:ext cx="7467600" cy="93610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pt-PT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/>
              <a:t/>
            </a:r>
            <a:br>
              <a:rPr lang="pt-PT" dirty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8312" y="1412875"/>
            <a:ext cx="7776095" cy="4873625"/>
          </a:xfrm>
        </p:spPr>
        <p:txBody>
          <a:bodyPr>
            <a:normAutofit/>
          </a:bodyPr>
          <a:lstStyle/>
          <a:p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 algn="just">
              <a:lnSpc>
                <a:spcPct val="170000"/>
              </a:lnSpc>
            </a:pPr>
            <a:endParaRPr lang="pt-PT" dirty="0" smtClean="0"/>
          </a:p>
          <a:p>
            <a:pPr algn="just">
              <a:lnSpc>
                <a:spcPct val="170000"/>
              </a:lnSpc>
            </a:pPr>
            <a:endParaRPr lang="pt-PT" dirty="0" smtClean="0"/>
          </a:p>
          <a:p>
            <a:pPr eaLnBrk="1" hangingPunct="1"/>
            <a:endParaRPr lang="pt-PT" dirty="0" smtClean="0"/>
          </a:p>
          <a:p>
            <a:pPr eaLnBrk="1" hangingPunct="1"/>
            <a:endParaRPr lang="pt-PT" dirty="0" smtClean="0"/>
          </a:p>
          <a:p>
            <a:pPr eaLnBrk="1" hangingPunct="1"/>
            <a:endParaRPr lang="pt-PT" dirty="0" smtClean="0"/>
          </a:p>
          <a:p>
            <a:pPr eaLnBrk="1" hangingPunct="1">
              <a:buNone/>
            </a:pPr>
            <a:r>
              <a:rPr lang="pt-PT" dirty="0" smtClean="0"/>
              <a:t> </a:t>
            </a:r>
          </a:p>
        </p:txBody>
      </p:sp>
      <p:sp>
        <p:nvSpPr>
          <p:cNvPr id="5" name="Retângulo arredondado 4"/>
          <p:cNvSpPr/>
          <p:nvPr/>
        </p:nvSpPr>
        <p:spPr>
          <a:xfrm>
            <a:off x="3491880" y="1844824"/>
            <a:ext cx="2880000" cy="1440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Transcende o ganhar?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6" name="Retângulo arredondado 5"/>
          <p:cNvSpPr/>
          <p:nvPr/>
        </p:nvSpPr>
        <p:spPr>
          <a:xfrm>
            <a:off x="3491880" y="4293096"/>
            <a:ext cx="2880000" cy="1440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Assegurar experiências pessoais e sociais positivas…???</a:t>
            </a:r>
            <a:endParaRPr lang="pt-P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eta curvada à direita 6"/>
          <p:cNvSpPr/>
          <p:nvPr/>
        </p:nvSpPr>
        <p:spPr>
          <a:xfrm>
            <a:off x="2987824" y="2564824"/>
            <a:ext cx="504056" cy="259236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267744" y="275003"/>
            <a:ext cx="5870203" cy="910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70000"/>
              </a:lnSpc>
              <a:defRPr/>
            </a:pP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Estado 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Atual: Perspetivas e Dilemas </a:t>
            </a:r>
          </a:p>
        </p:txBody>
      </p:sp>
    </p:spTree>
    <p:extLst>
      <p:ext uri="{BB962C8B-B14F-4D97-AF65-F5344CB8AC3E}">
        <p14:creationId xmlns:p14="http://schemas.microsoft.com/office/powerpoint/2010/main" val="280462823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490848"/>
            <a:ext cx="7467600" cy="93610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pt-PT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/>
              <a:t/>
            </a:r>
            <a:br>
              <a:rPr lang="pt-PT" dirty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8312" y="1412875"/>
            <a:ext cx="7776095" cy="4873625"/>
          </a:xfrm>
        </p:spPr>
        <p:txBody>
          <a:bodyPr>
            <a:normAutofit/>
          </a:bodyPr>
          <a:lstStyle/>
          <a:p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 algn="just">
              <a:lnSpc>
                <a:spcPct val="170000"/>
              </a:lnSpc>
            </a:pPr>
            <a:endParaRPr lang="pt-PT" dirty="0" smtClean="0"/>
          </a:p>
          <a:p>
            <a:pPr algn="just">
              <a:lnSpc>
                <a:spcPct val="170000"/>
              </a:lnSpc>
            </a:pPr>
            <a:endParaRPr lang="pt-PT" dirty="0" smtClean="0"/>
          </a:p>
          <a:p>
            <a:pPr eaLnBrk="1" hangingPunct="1"/>
            <a:endParaRPr lang="pt-PT" dirty="0" smtClean="0"/>
          </a:p>
          <a:p>
            <a:pPr eaLnBrk="1" hangingPunct="1"/>
            <a:endParaRPr lang="pt-PT" dirty="0" smtClean="0"/>
          </a:p>
          <a:p>
            <a:pPr eaLnBrk="1" hangingPunct="1"/>
            <a:endParaRPr lang="pt-PT" dirty="0" smtClean="0"/>
          </a:p>
          <a:p>
            <a:pPr eaLnBrk="1" hangingPunct="1">
              <a:buNone/>
            </a:pPr>
            <a:r>
              <a:rPr lang="pt-PT" dirty="0" smtClean="0"/>
              <a:t> </a:t>
            </a:r>
          </a:p>
        </p:txBody>
      </p:sp>
      <p:sp>
        <p:nvSpPr>
          <p:cNvPr id="6" name="Retângulo arredondado 5"/>
          <p:cNvSpPr/>
          <p:nvPr/>
        </p:nvSpPr>
        <p:spPr>
          <a:xfrm>
            <a:off x="2483768" y="1916832"/>
            <a:ext cx="4968552" cy="424847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o-MO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Que </a:t>
            </a:r>
            <a:r>
              <a:rPr lang="ro-MO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estratégias</a:t>
            </a:r>
            <a:r>
              <a:rPr lang="pt-P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já viram ser</a:t>
            </a:r>
            <a:r>
              <a:rPr lang="ro-MO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utiliza</a:t>
            </a:r>
            <a:r>
              <a:rPr lang="pt-P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das</a:t>
            </a:r>
            <a:r>
              <a:rPr lang="ro-MO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</a:t>
            </a:r>
            <a:r>
              <a:rPr lang="ro-MO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utiliz</a:t>
            </a:r>
            <a:r>
              <a:rPr lang="pt-P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</a:t>
            </a:r>
            <a:r>
              <a:rPr lang="ro-MO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MO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 desenvolver pessoal e socialmente os </a:t>
            </a:r>
            <a:r>
              <a:rPr lang="pt-P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vossos</a:t>
            </a:r>
            <a:r>
              <a:rPr lang="ro-MO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MO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atletas ou algum atleta em particular</a:t>
            </a:r>
            <a:r>
              <a:rPr lang="ro-MO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pt-PT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pt-PT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o-MO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Descreva</a:t>
            </a:r>
            <a:r>
              <a:rPr lang="pt-P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ro-MO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MO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alguma situação com algum atleta (ou equipa) mais problemático que </a:t>
            </a:r>
            <a:r>
              <a:rPr lang="pt-P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vos</a:t>
            </a:r>
            <a:r>
              <a:rPr lang="ro-MO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MO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tenha </a:t>
            </a:r>
            <a:r>
              <a:rPr lang="ro-MO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marcado?</a:t>
            </a:r>
            <a:endParaRPr lang="pt-PT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pt-PT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pt-P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Como a resolveram?</a:t>
            </a:r>
            <a:endParaRPr lang="pt-PT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PT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032942" y="275003"/>
            <a:ext cx="5870203" cy="1046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70000"/>
              </a:lnSpc>
              <a:defRPr/>
            </a:pPr>
            <a:r>
              <a:rPr lang="pt-P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Dinâmica – Trabalho de Grupo</a:t>
            </a: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4362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http://www.dunkgrassroots.org/wp-content/uploads/2013/07/method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48880"/>
            <a:ext cx="3888432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Acer\Desktop\transferi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0911"/>
            <a:ext cx="3096344" cy="173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cer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7219"/>
            <a:ext cx="2917672" cy="220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cer\Desktop\images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93106"/>
            <a:ext cx="2963907" cy="222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cer\Desktop\images (2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265002"/>
            <a:ext cx="4248472" cy="127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6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8313" y="1412875"/>
            <a:ext cx="7467600" cy="4873625"/>
          </a:xfrm>
        </p:spPr>
        <p:txBody>
          <a:bodyPr>
            <a:normAutofit/>
          </a:bodyPr>
          <a:lstStyle/>
          <a:p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 marL="0" indent="0" algn="ctr">
              <a:lnSpc>
                <a:spcPct val="170000"/>
              </a:lnSpc>
              <a:buNone/>
            </a:pPr>
            <a:endParaRPr lang="pt-PT" dirty="0" smtClean="0"/>
          </a:p>
          <a:p>
            <a:pPr algn="ctr">
              <a:lnSpc>
                <a:spcPct val="170000"/>
              </a:lnSpc>
            </a:pPr>
            <a:endParaRPr lang="pt-PT" dirty="0" smtClean="0"/>
          </a:p>
          <a:p>
            <a:pPr eaLnBrk="1" hangingPunct="1">
              <a:buNone/>
            </a:pPr>
            <a:r>
              <a:rPr lang="pt-PT" dirty="0" smtClean="0"/>
              <a:t> 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23905264"/>
              </p:ext>
            </p:extLst>
          </p:nvPr>
        </p:nvGraphicFramePr>
        <p:xfrm>
          <a:off x="1115616" y="10343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m 4" descr="https://encrypted-tbn2.gstatic.com/images?q=tbn:ANd9GcSyZ1p2oItkPjXMJz_2AtWl05wuZXmntgembxaA8mmjLB127fKUZA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68760"/>
            <a:ext cx="3168352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27234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8313" y="1412875"/>
            <a:ext cx="7467600" cy="4873625"/>
          </a:xfrm>
        </p:spPr>
        <p:txBody>
          <a:bodyPr>
            <a:normAutofit/>
          </a:bodyPr>
          <a:lstStyle/>
          <a:p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 marL="0" indent="0" algn="ctr">
              <a:lnSpc>
                <a:spcPct val="170000"/>
              </a:lnSpc>
              <a:buNone/>
            </a:pPr>
            <a:endParaRPr lang="pt-PT" dirty="0" smtClean="0"/>
          </a:p>
          <a:p>
            <a:pPr algn="ctr">
              <a:lnSpc>
                <a:spcPct val="170000"/>
              </a:lnSpc>
            </a:pPr>
            <a:endParaRPr lang="pt-PT" dirty="0" smtClean="0"/>
          </a:p>
          <a:p>
            <a:pPr eaLnBrk="1" hangingPunct="1">
              <a:buNone/>
            </a:pPr>
            <a:r>
              <a:rPr lang="pt-PT" dirty="0" smtClean="0"/>
              <a:t> </a:t>
            </a:r>
          </a:p>
        </p:txBody>
      </p:sp>
      <p:pic>
        <p:nvPicPr>
          <p:cNvPr id="9218" name="Picture 2" descr="C:\Users\Acer\Desktop\transferir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96752"/>
            <a:ext cx="559627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29118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9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PT" dirty="0" smtClean="0"/>
              <a:t>Que realidade?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8208912" cy="511256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endParaRPr lang="pt-PT" dirty="0" smtClean="0"/>
          </a:p>
          <a:p>
            <a:pPr marL="0" indent="0" algn="ctr">
              <a:lnSpc>
                <a:spcPct val="170000"/>
              </a:lnSpc>
              <a:buNone/>
            </a:pPr>
            <a:r>
              <a:rPr lang="pt-PT" sz="2900" dirty="0" smtClean="0">
                <a:latin typeface="Arial" pitchFamily="34" charset="0"/>
                <a:cs typeface="Arial" pitchFamily="34" charset="0"/>
              </a:rPr>
              <a:t>“A totalidade do sistema desportivo deve assumir a sua condição de instrumento ao serviço desta dimensão do desenvolvimento humano, porquanto os jovens devem ver facilitados os seus processos de desenvolvimento pessoal em diferentes etapas e espaços do seu percurso formativo.” (Rosado &amp; Mesquita, 2009, p.10).</a:t>
            </a:r>
          </a:p>
          <a:p>
            <a:pPr eaLnBrk="1" hangingPunct="1">
              <a:buNone/>
            </a:pPr>
            <a:endParaRPr lang="pt-PT" dirty="0" smtClean="0"/>
          </a:p>
          <a:p>
            <a:pPr eaLnBrk="1" hangingPunct="1">
              <a:buNone/>
            </a:pPr>
            <a:endParaRPr lang="pt-PT" dirty="0" smtClean="0"/>
          </a:p>
          <a:p>
            <a:pPr eaLnBrk="1" hangingPunct="1"/>
            <a:endParaRPr lang="pt-PT" dirty="0" smtClean="0"/>
          </a:p>
          <a:p>
            <a:pPr eaLnBrk="1" hangingPunct="1"/>
            <a:endParaRPr lang="pt-PT" dirty="0" smtClean="0"/>
          </a:p>
          <a:p>
            <a:pPr eaLnBrk="1" hangingPunct="1"/>
            <a:endParaRPr lang="pt-PT" dirty="0" smtClean="0"/>
          </a:p>
          <a:p>
            <a:pPr eaLnBrk="1" hangingPunct="1"/>
            <a:r>
              <a:rPr lang="pt-PT" dirty="0" smtClean="0"/>
              <a:t> </a:t>
            </a:r>
          </a:p>
        </p:txBody>
      </p:sp>
      <p:pic>
        <p:nvPicPr>
          <p:cNvPr id="8194" name="Picture 2" descr="C:\Users\Acer\Desktop\transferir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05064"/>
            <a:ext cx="2520280" cy="222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14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71600" y="764704"/>
            <a:ext cx="7467600" cy="5521796"/>
          </a:xfrm>
        </p:spPr>
        <p:txBody>
          <a:bodyPr anchor="ctr">
            <a:normAutofit fontScale="92500" lnSpcReduction="20000"/>
          </a:bodyPr>
          <a:lstStyle/>
          <a:p>
            <a:endParaRPr lang="pt-PT" dirty="0" smtClean="0"/>
          </a:p>
          <a:p>
            <a:pPr algn="ctr">
              <a:buNone/>
            </a:pPr>
            <a:r>
              <a:rPr lang="pt-PT" sz="2100" dirty="0" smtClean="0">
                <a:latin typeface="Arial" pitchFamily="34" charset="0"/>
                <a:cs typeface="Arial" pitchFamily="34" charset="0"/>
              </a:rPr>
              <a:t>PARA QUE SERVE O DESPORTO?</a:t>
            </a:r>
          </a:p>
          <a:p>
            <a:pPr algn="ctr">
              <a:buNone/>
            </a:pPr>
            <a:endParaRPr lang="pt-PT" sz="21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PT" sz="2100" dirty="0" smtClean="0">
                <a:latin typeface="Arial" pitchFamily="34" charset="0"/>
                <a:cs typeface="Arial" pitchFamily="34" charset="0"/>
              </a:rPr>
              <a:t>QUEM PODE ATUAR NO TERRENO?</a:t>
            </a:r>
          </a:p>
          <a:p>
            <a:pPr algn="ctr">
              <a:buNone/>
            </a:pPr>
            <a:endParaRPr lang="pt-PT" sz="21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PT" sz="2100" dirty="0" smtClean="0">
                <a:latin typeface="Arial" pitchFamily="34" charset="0"/>
                <a:cs typeface="Arial" pitchFamily="34" charset="0"/>
              </a:rPr>
              <a:t>O QUE É MAIS IMPORTANTE NA FORMAÇÃO DESPORTIVA DO JOVEM?</a:t>
            </a:r>
          </a:p>
          <a:p>
            <a:pPr algn="ctr">
              <a:buNone/>
            </a:pPr>
            <a:endParaRPr lang="pt-PT" sz="21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PT" sz="2100" dirty="0" smtClean="0">
                <a:latin typeface="Arial" pitchFamily="34" charset="0"/>
                <a:cs typeface="Arial" pitchFamily="34" charset="0"/>
              </a:rPr>
              <a:t>QUAL É O NOSSO PAPEL?</a:t>
            </a:r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 marL="0" indent="0" algn="ctr">
              <a:lnSpc>
                <a:spcPct val="170000"/>
              </a:lnSpc>
              <a:buNone/>
            </a:pPr>
            <a:endParaRPr lang="pt-PT" dirty="0" smtClean="0"/>
          </a:p>
          <a:p>
            <a:pPr algn="ctr">
              <a:lnSpc>
                <a:spcPct val="170000"/>
              </a:lnSpc>
            </a:pPr>
            <a:endParaRPr lang="pt-PT" dirty="0" smtClean="0"/>
          </a:p>
          <a:p>
            <a:pPr eaLnBrk="1" hangingPunct="1">
              <a:buNone/>
            </a:pPr>
            <a:r>
              <a:rPr lang="pt-PT" dirty="0" smtClean="0"/>
              <a:t> </a:t>
            </a:r>
          </a:p>
        </p:txBody>
      </p:sp>
      <p:pic>
        <p:nvPicPr>
          <p:cNvPr id="1026" name="Picture 2" descr="C:\Users\Ace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194175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16721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1052736"/>
            <a:ext cx="8964488" cy="3334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pt-PT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Childhood</a:t>
            </a:r>
            <a:r>
              <a:rPr lang="pt-P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pt-P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pt-P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time for </a:t>
            </a:r>
            <a:r>
              <a:rPr lang="pt-PT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children</a:t>
            </a:r>
            <a:r>
              <a:rPr lang="pt-P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pt-PT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pt-P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pt-PT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school</a:t>
            </a:r>
            <a:r>
              <a:rPr lang="pt-P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pt-P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pt-P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play, to </a:t>
            </a:r>
            <a:r>
              <a:rPr lang="pt-PT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grow</a:t>
            </a:r>
            <a:r>
              <a:rPr lang="pt-P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strong</a:t>
            </a:r>
            <a:r>
              <a:rPr lang="pt-P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pt-P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confident</a:t>
            </a:r>
            <a:r>
              <a:rPr lang="pt-P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pt-P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pt-P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love</a:t>
            </a:r>
            <a:r>
              <a:rPr lang="pt-P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pt-P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encouragement</a:t>
            </a:r>
            <a:r>
              <a:rPr lang="pt-P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pt-P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pt-P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family</a:t>
            </a:r>
            <a:r>
              <a:rPr lang="pt-P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pt-P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</a:t>
            </a:r>
            <a:r>
              <a:rPr lang="pt-P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extended</a:t>
            </a:r>
            <a:r>
              <a:rPr lang="pt-P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community</a:t>
            </a:r>
            <a:r>
              <a:rPr lang="pt-P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pt-P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caring</a:t>
            </a:r>
            <a:r>
              <a:rPr lang="pt-P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adults</a:t>
            </a:r>
            <a:r>
              <a:rPr lang="pt-P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pt-PT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pt-P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pt-P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pt-PT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precious</a:t>
            </a:r>
            <a:r>
              <a:rPr lang="pt-P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time in </a:t>
            </a:r>
            <a:r>
              <a:rPr lang="pt-PT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pt-P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children</a:t>
            </a:r>
            <a:r>
              <a:rPr lang="pt-P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should</a:t>
            </a:r>
            <a:r>
              <a:rPr lang="pt-P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live free </a:t>
            </a:r>
            <a:r>
              <a:rPr lang="pt-PT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pt-P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fear</a:t>
            </a:r>
            <a:r>
              <a:rPr lang="pt-P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safe </a:t>
            </a:r>
            <a:r>
              <a:rPr lang="pt-PT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pt-P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violence</a:t>
            </a:r>
            <a:r>
              <a:rPr lang="pt-P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pt-P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protected</a:t>
            </a:r>
            <a:r>
              <a:rPr lang="pt-P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pt-P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abuse </a:t>
            </a:r>
            <a:r>
              <a:rPr lang="pt-PT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pt-P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exploitation</a:t>
            </a:r>
            <a:r>
              <a:rPr lang="pt-P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endParaRPr lang="pt-PT" sz="2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  <a:spcAft>
                <a:spcPts val="800"/>
              </a:spcAft>
            </a:pPr>
            <a:r>
              <a:rPr lang="pt-PT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UNICEF</a:t>
            </a:r>
            <a:endParaRPr lang="pt-PT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 descr="banner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2" y="4365104"/>
            <a:ext cx="8712968" cy="208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619661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2372147"/>
            <a:ext cx="7467600" cy="349183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Obrigado pela atenção.</a:t>
            </a:r>
            <a:b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fernando.sfsantos@hotmail.com</a:t>
            </a:r>
            <a:endParaRPr 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3" name="Picture 5" descr="C:\Users\Acer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975792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21741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83952" y="404664"/>
            <a:ext cx="8064512" cy="5305772"/>
          </a:xfrm>
        </p:spPr>
        <p:txBody>
          <a:bodyPr>
            <a:normAutofit/>
          </a:bodyPr>
          <a:lstStyle/>
          <a:p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 eaLnBrk="1" hangingPunct="1">
              <a:buNone/>
            </a:pPr>
            <a:endParaRPr lang="pt-PT" sz="3200" dirty="0" smtClean="0"/>
          </a:p>
          <a:p>
            <a:pPr eaLnBrk="1" hangingPunct="1">
              <a:buNone/>
            </a:pPr>
            <a:endParaRPr lang="pt-PT" dirty="0" smtClean="0"/>
          </a:p>
          <a:p>
            <a:pPr eaLnBrk="1" hangingPunct="1"/>
            <a:endParaRPr lang="pt-PT" dirty="0" smtClean="0"/>
          </a:p>
          <a:p>
            <a:pPr eaLnBrk="1" hangingPunct="1"/>
            <a:endParaRPr lang="pt-PT" dirty="0" smtClean="0"/>
          </a:p>
          <a:p>
            <a:pPr eaLnBrk="1" hangingPunct="1"/>
            <a:endParaRPr lang="pt-PT" dirty="0" smtClean="0"/>
          </a:p>
          <a:p>
            <a:pPr marL="0" indent="0" eaLnBrk="1" hangingPunct="1">
              <a:buNone/>
            </a:pPr>
            <a:r>
              <a:rPr lang="pt-PT" dirty="0" smtClean="0"/>
              <a:t>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835696" y="385912"/>
            <a:ext cx="655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Percurso</a:t>
            </a:r>
            <a:endParaRPr lang="pt-PT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183317764"/>
              </p:ext>
            </p:extLst>
          </p:nvPr>
        </p:nvGraphicFramePr>
        <p:xfrm>
          <a:off x="2120327" y="164643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728809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260196"/>
            <a:ext cx="7467600" cy="8509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Percurso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124744"/>
            <a:ext cx="7467600" cy="4873625"/>
          </a:xfrm>
        </p:spPr>
        <p:txBody>
          <a:bodyPr>
            <a:normAutofit/>
          </a:bodyPr>
          <a:lstStyle/>
          <a:p>
            <a:pPr algn="ctr"/>
            <a:endParaRPr lang="pt-PT" i="1" dirty="0" smtClean="0"/>
          </a:p>
          <a:p>
            <a:pPr algn="ctr"/>
            <a:endParaRPr lang="pt-PT" i="1" dirty="0" smtClean="0"/>
          </a:p>
          <a:p>
            <a:pPr algn="ctr"/>
            <a:endParaRPr lang="pt-PT" i="1" dirty="0" smtClean="0"/>
          </a:p>
          <a:p>
            <a:pPr marL="109728" indent="0"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 eaLnBrk="1" hangingPunct="1">
              <a:buNone/>
            </a:pPr>
            <a:endParaRPr lang="pt-PT" dirty="0" smtClean="0"/>
          </a:p>
          <a:p>
            <a:pPr eaLnBrk="1" hangingPunct="1">
              <a:buNone/>
            </a:pPr>
            <a:endParaRPr lang="pt-PT" dirty="0" smtClean="0"/>
          </a:p>
          <a:p>
            <a:pPr eaLnBrk="1" hangingPunct="1"/>
            <a:endParaRPr lang="pt-PT" dirty="0" smtClean="0"/>
          </a:p>
          <a:p>
            <a:pPr eaLnBrk="1" hangingPunct="1"/>
            <a:endParaRPr lang="pt-PT" dirty="0" smtClean="0"/>
          </a:p>
          <a:p>
            <a:pPr eaLnBrk="1" hangingPunct="1"/>
            <a:endParaRPr lang="pt-PT" dirty="0" smtClean="0"/>
          </a:p>
          <a:p>
            <a:pPr eaLnBrk="1" hangingPunct="1">
              <a:buNone/>
            </a:pPr>
            <a:r>
              <a:rPr lang="pt-PT" dirty="0" smtClean="0"/>
              <a:t> 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8213816"/>
              </p:ext>
            </p:extLst>
          </p:nvPr>
        </p:nvGraphicFramePr>
        <p:xfrm>
          <a:off x="-1116632" y="877009"/>
          <a:ext cx="7344816" cy="5121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tângulo 4"/>
          <p:cNvSpPr/>
          <p:nvPr/>
        </p:nvSpPr>
        <p:spPr>
          <a:xfrm>
            <a:off x="5364088" y="2278640"/>
            <a:ext cx="3558814" cy="326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pt-PT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increase</a:t>
            </a: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pt-PT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youth</a:t>
            </a: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programming</a:t>
            </a: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</a:t>
            </a: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been</a:t>
            </a: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response to </a:t>
            </a:r>
            <a:r>
              <a:rPr lang="pt-PT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societal</a:t>
            </a: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concerns</a:t>
            </a: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</a:t>
            </a: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increase</a:t>
            </a: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pt-PT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school</a:t>
            </a: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violence</a:t>
            </a: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juvenile</a:t>
            </a: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drug</a:t>
            </a: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abuse, </a:t>
            </a:r>
            <a:r>
              <a:rPr lang="pt-PT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incarceration</a:t>
            </a: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t-PT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prostitution</a:t>
            </a: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.” </a:t>
            </a:r>
            <a:endParaRPr lang="pt-PT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pt-PT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lang="pt-PT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pt-PT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Martinek &amp; Pérez, 2005, p. 1)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t-PT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9590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691680" y="1435620"/>
            <a:ext cx="6591985" cy="1944216"/>
          </a:xfrm>
        </p:spPr>
        <p:txBody>
          <a:bodyPr/>
          <a:lstStyle/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t-P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t-PT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t-PT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pt-PT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pt-PT" b="1" dirty="0">
              <a:solidFill>
                <a:srgbClr val="FF0000"/>
              </a:solidFill>
            </a:endParaRPr>
          </a:p>
        </p:txBody>
      </p:sp>
      <p:sp>
        <p:nvSpPr>
          <p:cNvPr id="4" name="Título 3"/>
          <p:cNvSpPr txBox="1">
            <a:spLocks noGrp="1"/>
          </p:cNvSpPr>
          <p:nvPr>
            <p:ph type="title"/>
          </p:nvPr>
        </p:nvSpPr>
        <p:spPr>
          <a:xfrm>
            <a:off x="1691680" y="476672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O Aparecimento do Desenvolvimento Positivo</a:t>
            </a:r>
            <a:r>
              <a:rPr lang="pt-PT" dirty="0"/>
              <a:t/>
            </a:r>
            <a:br>
              <a:rPr lang="pt-PT" dirty="0"/>
            </a:br>
            <a:endParaRPr lang="pt-PT" dirty="0"/>
          </a:p>
        </p:txBody>
      </p:sp>
      <p:sp>
        <p:nvSpPr>
          <p:cNvPr id="12" name="Oval 11"/>
          <p:cNvSpPr/>
          <p:nvPr/>
        </p:nvSpPr>
        <p:spPr>
          <a:xfrm>
            <a:off x="2148094" y="1804887"/>
            <a:ext cx="1856804" cy="1421869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FRAQUEZAS</a:t>
            </a:r>
            <a:endParaRPr lang="pt-PT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27795" y="1883392"/>
            <a:ext cx="2455869" cy="1496443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QUALIDADES</a:t>
            </a:r>
            <a:endParaRPr lang="pt-PT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eta para a direita 14"/>
          <p:cNvSpPr/>
          <p:nvPr/>
        </p:nvSpPr>
        <p:spPr>
          <a:xfrm>
            <a:off x="4263744" y="2203789"/>
            <a:ext cx="1296144" cy="260447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Seta para a esquerda 15"/>
          <p:cNvSpPr/>
          <p:nvPr/>
        </p:nvSpPr>
        <p:spPr>
          <a:xfrm>
            <a:off x="4263684" y="2567119"/>
            <a:ext cx="1275018" cy="288032"/>
          </a:xfrm>
          <a:prstGeom prst="lef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13" name="Grupo 12"/>
          <p:cNvGrpSpPr/>
          <p:nvPr/>
        </p:nvGrpSpPr>
        <p:grpSpPr>
          <a:xfrm>
            <a:off x="2112713" y="2863907"/>
            <a:ext cx="4301942" cy="4301942"/>
            <a:chOff x="432148" y="866142"/>
            <a:chExt cx="4301942" cy="4301942"/>
          </a:xfrm>
        </p:grpSpPr>
        <p:sp>
          <p:nvSpPr>
            <p:cNvPr id="17" name="Circular 16"/>
            <p:cNvSpPr/>
            <p:nvPr/>
          </p:nvSpPr>
          <p:spPr>
            <a:xfrm>
              <a:off x="432148" y="866142"/>
              <a:ext cx="4301942" cy="4301942"/>
            </a:xfrm>
            <a:prstGeom prst="pie">
              <a:avLst>
                <a:gd name="adj1" fmla="val 17008531"/>
                <a:gd name="adj2" fmla="val 21284159"/>
              </a:avLst>
            </a:prstGeom>
            <a:blipFill rotWithShape="0">
              <a:blip r:embed="rId3"/>
              <a:tile tx="0" ty="0" sx="100000" sy="100000" flip="none" algn="tl"/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Circular 4"/>
            <p:cNvSpPr/>
            <p:nvPr/>
          </p:nvSpPr>
          <p:spPr>
            <a:xfrm>
              <a:off x="2900970" y="1551508"/>
              <a:ext cx="1490039" cy="11605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MOVIMENTO DA PSICOLOGIA POSITIVA</a:t>
              </a:r>
              <a:endParaRPr lang="pt-PT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098" name="Picture 2" descr="C:\Users\Acer\Desktop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923" y="3645024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02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691680" y="1435620"/>
            <a:ext cx="6591985" cy="1944216"/>
          </a:xfrm>
        </p:spPr>
        <p:txBody>
          <a:bodyPr/>
          <a:lstStyle/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t-P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t-PT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t-PT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pt-PT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pt-PT" b="1" dirty="0">
              <a:solidFill>
                <a:srgbClr val="FF0000"/>
              </a:solidFill>
            </a:endParaRPr>
          </a:p>
        </p:txBody>
      </p:sp>
      <p:sp>
        <p:nvSpPr>
          <p:cNvPr id="4" name="Título 3"/>
          <p:cNvSpPr txBox="1">
            <a:spLocks noGrp="1"/>
          </p:cNvSpPr>
          <p:nvPr>
            <p:ph type="title"/>
          </p:nvPr>
        </p:nvSpPr>
        <p:spPr>
          <a:xfrm>
            <a:off x="1691680" y="476672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O Aparecimento do Desenvolvimento Positivo</a:t>
            </a:r>
            <a:r>
              <a:rPr lang="pt-PT" dirty="0"/>
              <a:t/>
            </a:r>
            <a:br>
              <a:rPr lang="pt-PT" dirty="0"/>
            </a:br>
            <a:endParaRPr lang="pt-PT" dirty="0"/>
          </a:p>
        </p:txBody>
      </p:sp>
      <p:pic>
        <p:nvPicPr>
          <p:cNvPr id="2050" name="Picture 2" descr="C:\Users\Acer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2420888"/>
            <a:ext cx="418483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cer\Desktop\transferi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135" y="2420888"/>
            <a:ext cx="279802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57955" y="5260696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smtClean="0"/>
              <a:t>Antonosky (1996)</a:t>
            </a:r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375555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691680" y="1435620"/>
            <a:ext cx="6591985" cy="1944216"/>
          </a:xfrm>
        </p:spPr>
        <p:txBody>
          <a:bodyPr/>
          <a:lstStyle/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t-P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t-PT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t-PT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pt-PT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pt-PT" b="1" dirty="0">
              <a:solidFill>
                <a:srgbClr val="FF0000"/>
              </a:solidFill>
            </a:endParaRPr>
          </a:p>
        </p:txBody>
      </p:sp>
      <p:sp>
        <p:nvSpPr>
          <p:cNvPr id="4" name="Título 3"/>
          <p:cNvSpPr txBox="1">
            <a:spLocks noGrp="1"/>
          </p:cNvSpPr>
          <p:nvPr>
            <p:ph type="title"/>
          </p:nvPr>
        </p:nvSpPr>
        <p:spPr>
          <a:xfrm>
            <a:off x="1691680" y="476672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O Aparecimento do Desenvolvimento Positivo</a:t>
            </a:r>
            <a:r>
              <a:rPr lang="pt-PT" dirty="0"/>
              <a:t/>
            </a:r>
            <a:br>
              <a:rPr lang="pt-PT" dirty="0"/>
            </a:br>
            <a:endParaRPr lang="pt-PT" dirty="0"/>
          </a:p>
        </p:txBody>
      </p:sp>
      <p:pic>
        <p:nvPicPr>
          <p:cNvPr id="3074" name="Picture 2" descr="C:\Users\Acer\Desktop\transferir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4"/>
            <a:ext cx="3921596" cy="283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cer\Desktop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663" y="2564904"/>
            <a:ext cx="2840727" cy="263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10355" y="5413096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Syed </a:t>
            </a:r>
            <a:r>
              <a:rPr lang="en-US" sz="1600" dirty="0"/>
              <a:t>&amp; </a:t>
            </a:r>
            <a:r>
              <a:rPr lang="en-US" sz="1600" dirty="0" err="1" smtClean="0"/>
              <a:t>Seiffge-Krenke</a:t>
            </a:r>
            <a:r>
              <a:rPr lang="en-US" sz="1600" dirty="0" smtClean="0"/>
              <a:t> (2013) </a:t>
            </a:r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396243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260196"/>
            <a:ext cx="7467600" cy="108057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pt-PT" dirty="0"/>
              <a:t>O Aparecimento do Desenvolvimento Positivo</a:t>
            </a:r>
            <a:br>
              <a:rPr lang="pt-PT" dirty="0"/>
            </a:b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7467600" cy="4873625"/>
          </a:xfrm>
        </p:spPr>
        <p:txBody>
          <a:bodyPr>
            <a:normAutofit/>
          </a:bodyPr>
          <a:lstStyle/>
          <a:p>
            <a:pPr algn="ctr"/>
            <a:endParaRPr lang="pt-PT" i="1" dirty="0" smtClean="0"/>
          </a:p>
          <a:p>
            <a:pPr algn="ctr"/>
            <a:endParaRPr lang="pt-PT" i="1" dirty="0" smtClean="0"/>
          </a:p>
          <a:p>
            <a:pPr algn="ctr"/>
            <a:endParaRPr lang="pt-PT" i="1" dirty="0" smtClean="0"/>
          </a:p>
          <a:p>
            <a:pPr marL="109728" indent="0"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 eaLnBrk="1" hangingPunct="1">
              <a:buNone/>
            </a:pPr>
            <a:endParaRPr lang="pt-PT" dirty="0" smtClean="0"/>
          </a:p>
          <a:p>
            <a:pPr eaLnBrk="1" hangingPunct="1">
              <a:buNone/>
            </a:pPr>
            <a:endParaRPr lang="pt-PT" dirty="0" smtClean="0"/>
          </a:p>
          <a:p>
            <a:pPr eaLnBrk="1" hangingPunct="1"/>
            <a:endParaRPr lang="pt-PT" dirty="0" smtClean="0"/>
          </a:p>
          <a:p>
            <a:pPr eaLnBrk="1" hangingPunct="1"/>
            <a:endParaRPr lang="pt-PT" dirty="0" smtClean="0"/>
          </a:p>
          <a:p>
            <a:pPr eaLnBrk="1" hangingPunct="1"/>
            <a:endParaRPr lang="pt-PT" dirty="0" smtClean="0"/>
          </a:p>
          <a:p>
            <a:pPr eaLnBrk="1" hangingPunct="1">
              <a:buNone/>
            </a:pPr>
            <a:r>
              <a:rPr lang="pt-PT" dirty="0" smtClean="0"/>
              <a:t> 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15227715"/>
              </p:ext>
            </p:extLst>
          </p:nvPr>
        </p:nvGraphicFramePr>
        <p:xfrm>
          <a:off x="1115616" y="1268760"/>
          <a:ext cx="7344816" cy="5121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5245219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260196"/>
            <a:ext cx="7467600" cy="108057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pt-PT" dirty="0"/>
              <a:t>O Aparecimento do Desenvolvimento </a:t>
            </a:r>
            <a:r>
              <a:rPr lang="pt-PT" dirty="0" smtClean="0"/>
              <a:t>Positivo – 5 C´s</a:t>
            </a:r>
            <a:r>
              <a:rPr lang="pt-PT" dirty="0"/>
              <a:t/>
            </a:r>
            <a:br>
              <a:rPr lang="pt-PT" dirty="0"/>
            </a:b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7467600" cy="4873625"/>
          </a:xfrm>
        </p:spPr>
        <p:txBody>
          <a:bodyPr>
            <a:normAutofit/>
          </a:bodyPr>
          <a:lstStyle/>
          <a:p>
            <a:pPr algn="ctr"/>
            <a:endParaRPr lang="pt-PT" i="1" dirty="0" smtClean="0"/>
          </a:p>
          <a:p>
            <a:pPr algn="ctr"/>
            <a:endParaRPr lang="pt-PT" i="1" dirty="0" smtClean="0"/>
          </a:p>
          <a:p>
            <a:pPr algn="ctr"/>
            <a:endParaRPr lang="pt-PT" i="1" dirty="0" smtClean="0"/>
          </a:p>
          <a:p>
            <a:pPr marL="109728" indent="0"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 eaLnBrk="1" hangingPunct="1">
              <a:buNone/>
            </a:pPr>
            <a:endParaRPr lang="pt-PT" dirty="0" smtClean="0"/>
          </a:p>
          <a:p>
            <a:pPr eaLnBrk="1" hangingPunct="1">
              <a:buNone/>
            </a:pPr>
            <a:endParaRPr lang="pt-PT" dirty="0" smtClean="0"/>
          </a:p>
          <a:p>
            <a:pPr eaLnBrk="1" hangingPunct="1"/>
            <a:endParaRPr lang="pt-PT" dirty="0" smtClean="0"/>
          </a:p>
          <a:p>
            <a:pPr eaLnBrk="1" hangingPunct="1"/>
            <a:endParaRPr lang="pt-PT" dirty="0" smtClean="0"/>
          </a:p>
          <a:p>
            <a:pPr eaLnBrk="1" hangingPunct="1"/>
            <a:endParaRPr lang="pt-PT" dirty="0" smtClean="0"/>
          </a:p>
          <a:p>
            <a:pPr eaLnBrk="1" hangingPunct="1">
              <a:buNone/>
            </a:pPr>
            <a:r>
              <a:rPr lang="pt-PT" dirty="0" smtClean="0"/>
              <a:t> 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60420373"/>
              </p:ext>
            </p:extLst>
          </p:nvPr>
        </p:nvGraphicFramePr>
        <p:xfrm>
          <a:off x="1115616" y="1268760"/>
          <a:ext cx="7344816" cy="5121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54328" y="5733256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smtClean="0"/>
              <a:t>Lerner (2004)</a:t>
            </a:r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321966901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Haste">
  <a:themeElements>
    <a:clrScheme name="Hast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Hast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aste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1031</TotalTime>
  <Words>1068</Words>
  <Application>Microsoft Office PowerPoint</Application>
  <PresentationFormat>On-screen Show (4:3)</PresentationFormat>
  <Paragraphs>321</Paragraphs>
  <Slides>25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Haste</vt:lpstr>
      <vt:lpstr>   Mestrado em Ensino de Educação Física  Desenvolvimento Positivo através do Desporto      </vt:lpstr>
      <vt:lpstr>PowerPoint Presentation</vt:lpstr>
      <vt:lpstr>PowerPoint Presentation</vt:lpstr>
      <vt:lpstr>Percurso</vt:lpstr>
      <vt:lpstr>O Aparecimento do Desenvolvimento Positivo </vt:lpstr>
      <vt:lpstr>O Aparecimento do Desenvolvimento Positivo </vt:lpstr>
      <vt:lpstr>O Aparecimento do Desenvolvimento Positivo </vt:lpstr>
      <vt:lpstr>O Aparecimento do Desenvolvimento Positivo </vt:lpstr>
      <vt:lpstr>O Aparecimento do Desenvolvimento Positivo – 5 C´s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  </vt:lpstr>
      <vt:lpstr>PowerPoint Presentation</vt:lpstr>
      <vt:lpstr>PowerPoint Presentation</vt:lpstr>
      <vt:lpstr>Que realidade?</vt:lpstr>
      <vt:lpstr>PowerPoint Presentation</vt:lpstr>
      <vt:lpstr>PowerPoint Presentation</vt:lpstr>
      <vt:lpstr>  Obrigado pela atenção.                                           fernando.sfsantos@hotmail.com</vt:lpstr>
    </vt:vector>
  </TitlesOfParts>
  <Company>CHVNG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Transference of responsibility model goals to the school environment: exploring the impact of a coaching club program</dc:title>
  <dc:creator>06759</dc:creator>
  <cp:lastModifiedBy>Revisor</cp:lastModifiedBy>
  <cp:revision>123</cp:revision>
  <dcterms:created xsi:type="dcterms:W3CDTF">2013-02-28T03:44:09Z</dcterms:created>
  <dcterms:modified xsi:type="dcterms:W3CDTF">2014-05-14T09:21:12Z</dcterms:modified>
</cp:coreProperties>
</file>