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61" r:id="rId2"/>
    <p:sldId id="257" r:id="rId3"/>
    <p:sldId id="258" r:id="rId4"/>
    <p:sldId id="260" r:id="rId5"/>
    <p:sldId id="259" r:id="rId6"/>
    <p:sldId id="262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Estilo com Tema 1 - Destaqu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8650" y="2061006"/>
            <a:ext cx="7886700" cy="2387600"/>
          </a:xfrm>
        </p:spPr>
        <p:txBody>
          <a:bodyPr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28652" y="5110610"/>
            <a:ext cx="5029199" cy="113779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0" y="0"/>
            <a:ext cx="9144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17185494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5969213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661564" y="365125"/>
            <a:ext cx="1364673" cy="5811838"/>
          </a:xfrm>
        </p:spPr>
        <p:txBody>
          <a:bodyPr vert="eaVert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7571510" y="0"/>
            <a:ext cx="1572491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13022666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apositivo de Título com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800600" y="506167"/>
            <a:ext cx="3714750" cy="2694234"/>
          </a:xfrm>
        </p:spPr>
        <p:txBody>
          <a:bodyPr anchor="b"/>
          <a:lstStyle>
            <a:lvl1pPr algn="l">
              <a:lnSpc>
                <a:spcPct val="80000"/>
              </a:lnSpc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00600" y="3429001"/>
            <a:ext cx="3714750" cy="750123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 dirty="0"/>
          </a:p>
        </p:txBody>
      </p:sp>
      <p:sp>
        <p:nvSpPr>
          <p:cNvPr id="72" name="Marcador de Posição da Imagem 71"/>
          <p:cNvSpPr>
            <a:spLocks noGrp="1"/>
          </p:cNvSpPr>
          <p:nvPr>
            <p:ph type="pic" sz="quarter" idx="11"/>
          </p:nvPr>
        </p:nvSpPr>
        <p:spPr>
          <a:xfrm>
            <a:off x="1472497" y="560501"/>
            <a:ext cx="2932505" cy="4756085"/>
          </a:xfrm>
          <a:custGeom>
            <a:avLst/>
            <a:gdLst>
              <a:gd name="connsiteX0" fmla="*/ 1089689 w 3910007"/>
              <a:gd name="connsiteY0" fmla="*/ 464 h 4756085"/>
              <a:gd name="connsiteX1" fmla="*/ 1243617 w 3910007"/>
              <a:gd name="connsiteY1" fmla="*/ 1918 h 4756085"/>
              <a:gd name="connsiteX2" fmla="*/ 1973471 w 3910007"/>
              <a:gd name="connsiteY2" fmla="*/ 156757 h 4756085"/>
              <a:gd name="connsiteX3" fmla="*/ 2007042 w 3910007"/>
              <a:gd name="connsiteY3" fmla="*/ 143853 h 4756085"/>
              <a:gd name="connsiteX4" fmla="*/ 3711847 w 3910007"/>
              <a:gd name="connsiteY4" fmla="*/ 148540 h 4756085"/>
              <a:gd name="connsiteX5" fmla="*/ 3721902 w 3910007"/>
              <a:gd name="connsiteY5" fmla="*/ 2382467 h 4756085"/>
              <a:gd name="connsiteX6" fmla="*/ 3704524 w 3910007"/>
              <a:gd name="connsiteY6" fmla="*/ 4594020 h 4756085"/>
              <a:gd name="connsiteX7" fmla="*/ 2007077 w 3910007"/>
              <a:gd name="connsiteY7" fmla="*/ 4621916 h 4756085"/>
              <a:gd name="connsiteX8" fmla="*/ 1955004 w 3910007"/>
              <a:gd name="connsiteY8" fmla="*/ 4609227 h 4756085"/>
              <a:gd name="connsiteX9" fmla="*/ 205484 w 3910007"/>
              <a:gd name="connsiteY9" fmla="*/ 4594020 h 4756085"/>
              <a:gd name="connsiteX10" fmla="*/ 188106 w 3910007"/>
              <a:gd name="connsiteY10" fmla="*/ 2382467 h 4756085"/>
              <a:gd name="connsiteX11" fmla="*/ 198161 w 3910007"/>
              <a:gd name="connsiteY11" fmla="*/ 148540 h 4756085"/>
              <a:gd name="connsiteX12" fmla="*/ 1089689 w 3910007"/>
              <a:gd name="connsiteY12" fmla="*/ 464 h 4756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10007" h="4756085">
                <a:moveTo>
                  <a:pt x="1089689" y="464"/>
                </a:moveTo>
                <a:cubicBezTo>
                  <a:pt x="1140542" y="-452"/>
                  <a:pt x="1191944" y="-32"/>
                  <a:pt x="1243617" y="1918"/>
                </a:cubicBezTo>
                <a:cubicBezTo>
                  <a:pt x="1490944" y="11251"/>
                  <a:pt x="1744445" y="55661"/>
                  <a:pt x="1973471" y="156757"/>
                </a:cubicBezTo>
                <a:lnTo>
                  <a:pt x="2007042" y="143853"/>
                </a:lnTo>
                <a:cubicBezTo>
                  <a:pt x="2609517" y="-99651"/>
                  <a:pt x="3344890" y="24376"/>
                  <a:pt x="3711847" y="148540"/>
                </a:cubicBezTo>
                <a:cubicBezTo>
                  <a:pt x="4055478" y="941536"/>
                  <a:pt x="3880443" y="1659193"/>
                  <a:pt x="3721902" y="2382467"/>
                </a:cubicBezTo>
                <a:cubicBezTo>
                  <a:pt x="3914620" y="3065825"/>
                  <a:pt x="4018252" y="3691059"/>
                  <a:pt x="3704524" y="4594020"/>
                </a:cubicBezTo>
                <a:cubicBezTo>
                  <a:pt x="3270564" y="4790183"/>
                  <a:pt x="2751602" y="4818276"/>
                  <a:pt x="2007077" y="4621916"/>
                </a:cubicBezTo>
                <a:lnTo>
                  <a:pt x="1955004" y="4609227"/>
                </a:lnTo>
                <a:cubicBezTo>
                  <a:pt x="1182330" y="4819480"/>
                  <a:pt x="649428" y="4794696"/>
                  <a:pt x="205484" y="4594020"/>
                </a:cubicBezTo>
                <a:cubicBezTo>
                  <a:pt x="-108243" y="3691059"/>
                  <a:pt x="-4612" y="3065825"/>
                  <a:pt x="188106" y="2382467"/>
                </a:cubicBezTo>
                <a:cubicBezTo>
                  <a:pt x="29565" y="1659193"/>
                  <a:pt x="-145470" y="941536"/>
                  <a:pt x="198161" y="148540"/>
                </a:cubicBezTo>
                <a:cubicBezTo>
                  <a:pt x="404617" y="78683"/>
                  <a:pt x="733711" y="6874"/>
                  <a:pt x="1089689" y="464"/>
                </a:cubicBezTo>
                <a:close/>
              </a:path>
            </a:pathLst>
          </a:custGeom>
        </p:spPr>
        <p:txBody>
          <a:bodyPr wrap="square" tIns="365760">
            <a:noAutofit/>
          </a:bodyPr>
          <a:lstStyle>
            <a:lvl1pPr marL="4572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no ícone para adicionar uma imagem</a:t>
            </a:r>
            <a:endParaRPr lang="pt-PT" dirty="0"/>
          </a:p>
        </p:txBody>
      </p:sp>
    </p:spTree>
    <p:extLst>
      <p:ext uri="{BB962C8B-B14F-4D97-AF65-F5344CB8AC3E}">
        <p14:creationId xmlns="" xmlns:p14="http://schemas.microsoft.com/office/powerpoint/2010/main" val="41558601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3326" y="0"/>
            <a:ext cx="8062025" cy="1208868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8651" y="1825625"/>
            <a:ext cx="3125815" cy="435133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ctângulo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21858365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1" y="2402239"/>
            <a:ext cx="3381536" cy="2187227"/>
          </a:xfrm>
        </p:spPr>
        <p:txBody>
          <a:bodyPr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742481" y="2402237"/>
            <a:ext cx="3952068" cy="2187226"/>
          </a:xfrm>
        </p:spPr>
        <p:txBody>
          <a:bodyPr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7204D-E712-460F-A835-B3805357AA3E}" type="datetime1">
              <a:rPr lang="pt-PT" smtClean="0"/>
              <a:pPr/>
              <a:t>21-04-2014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03C58-465B-42F2-8BA3-01664A6B69B6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8" name="Rectângulo 7"/>
          <p:cNvSpPr/>
          <p:nvPr/>
        </p:nvSpPr>
        <p:spPr>
          <a:xfrm>
            <a:off x="4242662" y="1709738"/>
            <a:ext cx="490133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13356555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Clique para editar os estilos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Segundo nível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Terceiro nível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Quarto nível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Clique para editar os estilos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Segundo nível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Terceiro nível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Quarto nível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Rectângulo 8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33282238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0"/>
            <a:ext cx="8053388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1489075"/>
            <a:ext cx="386715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3888" y="2193928"/>
            <a:ext cx="386715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Clique para editar os estilos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Segundo nível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Terceiro nível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Quarto nível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2249" y="1489075"/>
            <a:ext cx="386834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2249" y="2193928"/>
            <a:ext cx="386834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Clique para editar os estilos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Segundo nível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Terceiro nível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Quarto nível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ctângulo 10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36060298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ângulo 5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"/>
            <a:ext cx="8058150" cy="1228436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ctângulo 6"/>
          <p:cNvSpPr/>
          <p:nvPr/>
        </p:nvSpPr>
        <p:spPr>
          <a:xfrm>
            <a:off x="0" y="0"/>
            <a:ext cx="9144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sz="1800" dirty="0"/>
          </a:p>
        </p:txBody>
      </p:sp>
    </p:spTree>
    <p:extLst>
      <p:ext uri="{BB962C8B-B14F-4D97-AF65-F5344CB8AC3E}">
        <p14:creationId xmlns="" xmlns:p14="http://schemas.microsoft.com/office/powerpoint/2010/main" val="1008144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3" name="Marcador de Posição do Rodapé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403743205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Clique para editar os estilos</a:t>
            </a:r>
          </a:p>
          <a:p>
            <a:pPr marL="0" lvl="1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Segundo nível</a:t>
            </a:r>
          </a:p>
          <a:p>
            <a:pPr marL="0" lvl="2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Terceiro nível</a:t>
            </a:r>
          </a:p>
          <a:p>
            <a:pPr marL="0" lvl="3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Quarto nível</a:t>
            </a:r>
          </a:p>
          <a:p>
            <a:pPr marL="0" lvl="4" indent="0">
              <a:lnSpc>
                <a:spcPct val="150000"/>
              </a:lnSpc>
              <a:spcAft>
                <a:spcPts val="1200"/>
              </a:spcAft>
              <a:buNone/>
            </a:pPr>
            <a:r>
              <a:rPr lang="pt-PT" smtClean="0"/>
              <a:t>Quinto nível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17841938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pt-PT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2101850"/>
            <a:ext cx="2949178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31610953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 smtClean="0"/>
              <a:t>Clique para editar o estilo</a:t>
            </a: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D76FE-13CD-4447-A1F8-7B49390C82E9}" type="datetimeFigureOut">
              <a:rPr lang="pt-PT" smtClean="0"/>
              <a:t>21-04-2014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486150" y="6356353"/>
            <a:ext cx="2171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057900" y="6356353"/>
            <a:ext cx="2457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A2CB-E376-429E-84D6-DD06C177DD1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=""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2204864"/>
            <a:ext cx="6967686" cy="1739686"/>
          </a:xfrm>
          <a:ln w="28575"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pt-PT" b="1" dirty="0" smtClean="0">
                <a:ln/>
                <a:solidFill>
                  <a:schemeClr val="accent3"/>
                </a:solidFill>
              </a:rPr>
              <a:t>Projeto </a:t>
            </a:r>
            <a:r>
              <a:rPr lang="pt-PT" b="1" i="1" dirty="0" smtClean="0">
                <a:ln/>
                <a:solidFill>
                  <a:schemeClr val="accent3"/>
                </a:solidFill>
              </a:rPr>
              <a:t>“Eu quero Ser Professor de EF”</a:t>
            </a:r>
            <a:endParaRPr lang="pt-PT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3528" y="4941168"/>
            <a:ext cx="6264696" cy="1916832"/>
          </a:xfrm>
        </p:spPr>
        <p:txBody>
          <a:bodyPr>
            <a:normAutofit fontScale="40000" lnSpcReduction="20000"/>
          </a:bodyPr>
          <a:lstStyle/>
          <a:p>
            <a:endParaRPr lang="pt-PT" b="1" dirty="0" smtClean="0"/>
          </a:p>
          <a:p>
            <a:r>
              <a:rPr lang="pt-PT" sz="3500" b="1" dirty="0" smtClean="0"/>
              <a:t>Psicologia </a:t>
            </a:r>
            <a:r>
              <a:rPr lang="pt-PT" sz="3500" b="1" dirty="0" smtClean="0"/>
              <a:t>do </a:t>
            </a:r>
            <a:r>
              <a:rPr lang="pt-PT" sz="3500" b="1" dirty="0" smtClean="0"/>
              <a:t>Desporto</a:t>
            </a:r>
          </a:p>
          <a:p>
            <a:r>
              <a:rPr lang="pt-PT" sz="3500" b="1" dirty="0" smtClean="0"/>
              <a:t>Docente: Nuno Corte-Real</a:t>
            </a:r>
          </a:p>
          <a:p>
            <a:r>
              <a:rPr lang="pt-PT" sz="3500" b="1" dirty="0" smtClean="0"/>
              <a:t>Discente: Joana Almeida</a:t>
            </a:r>
          </a:p>
          <a:p>
            <a:r>
              <a:rPr lang="pt-PT" sz="3500" b="1" dirty="0" smtClean="0"/>
              <a:t>Abril, 2014</a:t>
            </a:r>
            <a:endParaRPr lang="pt-PT" sz="3500" b="1" dirty="0" smtClean="0"/>
          </a:p>
          <a:p>
            <a:endParaRPr lang="pt-PT" dirty="0"/>
          </a:p>
        </p:txBody>
      </p:sp>
      <p:pic>
        <p:nvPicPr>
          <p:cNvPr id="4" name="Imagem 3" descr="fadeup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520" y="116632"/>
            <a:ext cx="3312368" cy="165618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1700808"/>
            <a:ext cx="3168352" cy="35283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pt-PT" b="1" dirty="0" smtClean="0"/>
              <a:t> </a:t>
            </a:r>
            <a:r>
              <a:rPr lang="pt-PT" b="1" i="1" dirty="0" smtClean="0"/>
              <a:t>“Eu quero Ser Professor de EF”</a:t>
            </a:r>
            <a:endParaRPr lang="pt-PT" b="1" i="1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907704" y="6030641"/>
            <a:ext cx="6837363" cy="82735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pt-PT" sz="2400" b="1" dirty="0" smtClean="0"/>
              <a:t>Docente: </a:t>
            </a:r>
            <a:r>
              <a:rPr lang="pt-PT" sz="2400" dirty="0" smtClean="0"/>
              <a:t>Nuno Corte Real</a:t>
            </a:r>
          </a:p>
          <a:p>
            <a:pPr algn="ctr"/>
            <a:r>
              <a:rPr lang="pt-PT" sz="2400" b="1" dirty="0" smtClean="0"/>
              <a:t>Discente: </a:t>
            </a:r>
            <a:r>
              <a:rPr lang="pt-PT" sz="2400" dirty="0" smtClean="0"/>
              <a:t>Joana Almeida</a:t>
            </a:r>
            <a:endParaRPr lang="pt-PT" sz="2400" dirty="0"/>
          </a:p>
        </p:txBody>
      </p:sp>
      <p:pic>
        <p:nvPicPr>
          <p:cNvPr id="5" name="Imagem 4" descr="images (1)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72000" y="2204864"/>
            <a:ext cx="4159377" cy="2592288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pt-PT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Quais são os problemas?</a:t>
            </a:r>
            <a:endParaRPr lang="pt-PT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971600" y="1772816"/>
          <a:ext cx="7344814" cy="4752528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447988"/>
                <a:gridCol w="2447988"/>
                <a:gridCol w="2448838"/>
              </a:tblGrid>
              <a:tr h="528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0000"/>
                          </a:solidFill>
                        </a:rPr>
                        <a:t>Problema/Necessidade</a:t>
                      </a:r>
                      <a:endParaRPr lang="pt-PT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>
                          <a:solidFill>
                            <a:srgbClr val="FF0000"/>
                          </a:solidFill>
                        </a:rPr>
                        <a:t>Manifestações</a:t>
                      </a:r>
                      <a:endParaRPr lang="pt-PT" sz="1600" b="1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0000"/>
                          </a:solidFill>
                        </a:rPr>
                        <a:t>Causas</a:t>
                      </a:r>
                      <a:endParaRPr lang="pt-PT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841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i="1"/>
                        <a:t>Plano de aula</a:t>
                      </a:r>
                      <a:endParaRPr lang="pt-PT" sz="1600" b="1" i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600" dirty="0" smtClean="0"/>
                        <a:t>Exercícios </a:t>
                      </a:r>
                      <a:r>
                        <a:rPr lang="pt-PT" sz="1600" dirty="0"/>
                        <a:t>inadequados aos </a:t>
                      </a:r>
                      <a:r>
                        <a:rPr lang="pt-PT" sz="1600" dirty="0" smtClean="0"/>
                        <a:t>alunos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6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/>
                        <a:t>- Conhecimento da matéria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600" dirty="0" smtClean="0"/>
                        <a:t>Não </a:t>
                      </a:r>
                      <a:r>
                        <a:rPr lang="pt-PT" sz="1600" dirty="0"/>
                        <a:t>conhecer os </a:t>
                      </a:r>
                      <a:r>
                        <a:rPr lang="pt-PT" sz="1600" dirty="0" smtClean="0"/>
                        <a:t>alunos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6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 smtClean="0"/>
                        <a:t>- Pouco </a:t>
                      </a:r>
                      <a:r>
                        <a:rPr lang="pt-PT" sz="1600" dirty="0"/>
                        <a:t>conhecimento da matéria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40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i="1" dirty="0"/>
                        <a:t>Comportamento dos alunos</a:t>
                      </a:r>
                      <a:endParaRPr lang="pt-PT" sz="16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600" dirty="0" smtClean="0"/>
                        <a:t>Alunos desmotivados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6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/>
                        <a:t>- Não cumprimento de regras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600" dirty="0" smtClean="0"/>
                        <a:t>Má instrução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6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600" dirty="0" smtClean="0"/>
                        <a:t>Exercício </a:t>
                      </a:r>
                      <a:r>
                        <a:rPr lang="pt-PT" sz="1600" dirty="0"/>
                        <a:t>não vai ao encontro </a:t>
                      </a:r>
                      <a:r>
                        <a:rPr lang="pt-PT" sz="1600" dirty="0" smtClean="0"/>
                        <a:t>das</a:t>
                      </a:r>
                      <a:r>
                        <a:rPr lang="pt-PT" sz="1600" baseline="0" dirty="0" smtClean="0"/>
                        <a:t> </a:t>
                      </a:r>
                      <a:r>
                        <a:rPr lang="pt-PT" sz="1600" dirty="0" smtClean="0"/>
                        <a:t>necessidades </a:t>
                      </a:r>
                      <a:r>
                        <a:rPr lang="pt-PT" sz="1600" dirty="0"/>
                        <a:t>do </a:t>
                      </a:r>
                      <a:r>
                        <a:rPr lang="pt-PT" sz="1600" dirty="0" smtClean="0"/>
                        <a:t>aluno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6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dirty="0"/>
                        <a:t>- Má perceção das regras</a:t>
                      </a:r>
                      <a:endParaRPr lang="pt-P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pt-PT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 problema se evidencia mais?</a:t>
            </a:r>
            <a:endParaRPr lang="pt-PT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51520" y="1988840"/>
          <a:ext cx="8673816" cy="3744415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566988"/>
                <a:gridCol w="1402975"/>
                <a:gridCol w="943775"/>
                <a:gridCol w="1005755"/>
                <a:gridCol w="923116"/>
                <a:gridCol w="1155069"/>
                <a:gridCol w="676138"/>
              </a:tblGrid>
              <a:tr h="74888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2400" b="1" dirty="0">
                          <a:solidFill>
                            <a:srgbClr val="FF0000"/>
                          </a:solidFill>
                        </a:rPr>
                        <a:t>Priorizar</a:t>
                      </a:r>
                      <a:endParaRPr lang="pt-PT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Problema/Necessidades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Importância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Tempo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Recurso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Custos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Ansiedade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>
                          <a:solidFill>
                            <a:srgbClr val="FF3300"/>
                          </a:solidFill>
                        </a:rPr>
                        <a:t>Total</a:t>
                      </a:r>
                      <a:endParaRPr lang="pt-PT" sz="1600" b="1" dirty="0">
                        <a:solidFill>
                          <a:srgbClr val="FF33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48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/>
                        <a:t>Plano de aula</a:t>
                      </a:r>
                      <a:endParaRPr lang="pt-PT" sz="12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5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3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4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3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2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17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4977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/>
                        <a:t>Comportamento dos alunos</a:t>
                      </a:r>
                      <a:endParaRPr lang="pt-PT" sz="1200" b="1" i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5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2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2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2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/>
                        <a:t>2</a:t>
                      </a:r>
                      <a:endParaRPr lang="pt-PT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100" dirty="0"/>
                        <a:t>13</a:t>
                      </a:r>
                      <a:endParaRPr lang="pt-PT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100392" y="3429000"/>
            <a:ext cx="914400" cy="9144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pt-PT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Quais são os objetivos?</a:t>
            </a:r>
            <a:endParaRPr lang="pt-PT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827584" y="2204864"/>
          <a:ext cx="7560840" cy="353183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202476"/>
                <a:gridCol w="5358364"/>
              </a:tblGrid>
              <a:tr h="39242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600" b="1" dirty="0"/>
                        <a:t>Objetivos específicos</a:t>
                      </a:r>
                      <a:endParaRPr lang="pt-PT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924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Problema/Necessidade</a:t>
                      </a:r>
                      <a:endParaRPr lang="pt-PT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b="1" dirty="0"/>
                        <a:t>Objetivo</a:t>
                      </a:r>
                      <a:endParaRPr lang="pt-PT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7469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200" b="1" dirty="0"/>
                        <a:t>Plano de aula</a:t>
                      </a:r>
                      <a:endParaRPr lang="pt-PT" sz="12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400" dirty="0" smtClean="0"/>
                        <a:t>No </a:t>
                      </a:r>
                      <a:r>
                        <a:rPr lang="pt-PT" sz="1400" dirty="0"/>
                        <a:t>prazo de um mês terei mais preocupação com a planificação, utilizando os exercícios adequados aos </a:t>
                      </a:r>
                      <a:r>
                        <a:rPr lang="pt-PT" sz="1400" dirty="0" smtClean="0"/>
                        <a:t>alunos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pt-PT" sz="1400" dirty="0" smtClean="0"/>
                        <a:t>No </a:t>
                      </a:r>
                      <a:r>
                        <a:rPr lang="pt-PT" sz="1400" dirty="0"/>
                        <a:t>prazo de duas semanas, devo realizar um melhor plano de aula com componentes críticas essenciais à modalidade em </a:t>
                      </a:r>
                      <a:r>
                        <a:rPr lang="pt-PT" sz="1400" dirty="0" smtClean="0"/>
                        <a:t>questão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pt-PT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/>
                        <a:t>- No final do semestre irei ser capaz de planear melhor tendo em conta as situações de aprendizagem</a:t>
                      </a:r>
                      <a:endParaRPr lang="pt-PT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pt-PT" sz="32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Que atividades desenvolver para melhorar?</a:t>
            </a:r>
            <a:endParaRPr lang="pt-PT" sz="32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67544" y="1772816"/>
            <a:ext cx="781709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/>
              <a:t> </a:t>
            </a:r>
            <a:r>
              <a:rPr lang="pt-PT" dirty="0" smtClean="0"/>
              <a:t>Juntar </a:t>
            </a:r>
            <a:r>
              <a:rPr lang="pt-PT" dirty="0"/>
              <a:t>com os colegas e estes ajudarem a realizar o </a:t>
            </a:r>
            <a:r>
              <a:rPr lang="pt-PT" dirty="0" smtClean="0"/>
              <a:t>plano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endParaRPr lang="pt-PT" dirty="0" smtClean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/>
              <a:t> </a:t>
            </a:r>
            <a:r>
              <a:rPr lang="pt-PT" dirty="0" smtClean="0"/>
              <a:t>Conversar </a:t>
            </a:r>
            <a:r>
              <a:rPr lang="pt-PT" dirty="0"/>
              <a:t>com um professor experiente que pode dar informações (estrutura, organização do tempo) e sobre exercícios mais adequados à modalidade e aos </a:t>
            </a:r>
            <a:r>
              <a:rPr lang="pt-PT" dirty="0" smtClean="0"/>
              <a:t>alunos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endParaRPr lang="pt-PT" dirty="0" smtClean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/>
              <a:t> </a:t>
            </a:r>
            <a:r>
              <a:rPr lang="pt-PT" dirty="0" smtClean="0"/>
              <a:t>Definir </a:t>
            </a:r>
            <a:r>
              <a:rPr lang="pt-PT" dirty="0"/>
              <a:t>pontos-chave a incluir no plano de </a:t>
            </a:r>
            <a:r>
              <a:rPr lang="pt-PT" dirty="0" smtClean="0"/>
              <a:t>aula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endParaRPr lang="pt-PT" dirty="0" smtClean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/>
              <a:t> </a:t>
            </a:r>
            <a:r>
              <a:rPr lang="pt-PT" dirty="0" smtClean="0"/>
              <a:t>Estudar </a:t>
            </a:r>
            <a:r>
              <a:rPr lang="pt-PT" dirty="0"/>
              <a:t>as matérias com mais dificuldades para desenvolver melhor as componentes críticas e/ou critérios de </a:t>
            </a:r>
            <a:r>
              <a:rPr lang="pt-PT" dirty="0" smtClean="0"/>
              <a:t>êxito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endParaRPr lang="pt-PT" dirty="0" smtClean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/>
              <a:t> </a:t>
            </a:r>
            <a:r>
              <a:rPr lang="pt-PT" dirty="0" smtClean="0"/>
              <a:t>Assistir </a:t>
            </a:r>
            <a:r>
              <a:rPr lang="pt-PT" dirty="0"/>
              <a:t>a jogos para entender o funcionamento da modalidade e poder realizar um melhor </a:t>
            </a:r>
            <a:r>
              <a:rPr lang="pt-PT" dirty="0" smtClean="0"/>
              <a:t>planeamento</a:t>
            </a:r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endParaRPr lang="pt-PT" dirty="0"/>
          </a:p>
          <a:p>
            <a:pPr algn="just">
              <a:buClr>
                <a:srgbClr val="FF0000"/>
              </a:buClr>
              <a:buFont typeface="Wingdings" pitchFamily="2" charset="2"/>
              <a:buChar char="Ø"/>
            </a:pPr>
            <a:r>
              <a:rPr lang="pt-PT" dirty="0" smtClean="0"/>
              <a:t> Frequentar a escola mais vezes para estar mais vezes em contato com os alunos para os conhecer e </a:t>
            </a:r>
            <a:r>
              <a:rPr lang="pt-PT" smtClean="0"/>
              <a:t>os perceber melhor</a:t>
            </a:r>
            <a:endParaRPr lang="pt-PT" dirty="0"/>
          </a:p>
          <a:p>
            <a:endParaRPr lang="pt-PT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elcome to PowerPoint_TP102923943" id="{7F3F460D-4992-4EC7-A1F0-9B101CF32639}" vid="{9360937A-559B-465C-A3FD-BCDCF668AA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Tema3</Template>
  <TotalTime>43</TotalTime>
  <Words>305</Words>
  <Application>Microsoft Office PowerPoint</Application>
  <PresentationFormat>Apresentação no Ecrã (4:3)</PresentationFormat>
  <Paragraphs>74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Tema3</vt:lpstr>
      <vt:lpstr>Projeto “Eu quero Ser Professor de EF”</vt:lpstr>
      <vt:lpstr> “Eu quero Ser Professor de EF”</vt:lpstr>
      <vt:lpstr>Quais são os problemas?</vt:lpstr>
      <vt:lpstr>Que problema se evidencia mais?</vt:lpstr>
      <vt:lpstr>Quais são os objetivos?</vt:lpstr>
      <vt:lpstr>Que atividades desenvolver para melhorar?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“Eu quero Ser Professor de EF”</dc:title>
  <dc:creator>ju</dc:creator>
  <cp:lastModifiedBy>ju</cp:lastModifiedBy>
  <cp:revision>3</cp:revision>
  <dcterms:created xsi:type="dcterms:W3CDTF">2014-04-21T08:53:59Z</dcterms:created>
  <dcterms:modified xsi:type="dcterms:W3CDTF">2014-04-21T09:37:35Z</dcterms:modified>
</cp:coreProperties>
</file>